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</p:sldMasterIdLst>
  <p:notesMasterIdLst>
    <p:notesMasterId r:id="rId11"/>
  </p:notesMasterIdLst>
  <p:sldIdLst>
    <p:sldId id="268" r:id="rId2"/>
    <p:sldId id="258" r:id="rId3"/>
    <p:sldId id="260" r:id="rId4"/>
    <p:sldId id="259" r:id="rId5"/>
    <p:sldId id="262" r:id="rId6"/>
    <p:sldId id="261" r:id="rId7"/>
    <p:sldId id="257" r:id="rId8"/>
    <p:sldId id="263" r:id="rId9"/>
    <p:sldId id="267" r:id="rId1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32" autoAdjust="0"/>
    <p:restoredTop sz="94660"/>
  </p:normalViewPr>
  <p:slideViewPr>
    <p:cSldViewPr snapToGrid="0">
      <p:cViewPr varScale="1">
        <p:scale>
          <a:sx n="82" d="100"/>
          <a:sy n="82" d="100"/>
        </p:scale>
        <p:origin x="1498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786BC0B9-69C1-4726-84E3-5FA6F0EC75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91770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41D709D-8563-4375-9FE6-997D4B5AF0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22019EF7-E007-49C6-B75C-0A61953838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6F8EB26-71E4-4C51-9F5E-182148EFB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F556F05-4D55-4D3C-8F50-EB4C2BA2C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D7CF1EF-E870-4347-8F11-43E8D3227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7B5938-085E-49B9-9B78-39CE5FBF7EC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9241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DFC4F7C-282C-4902-97A3-24F88C6A5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2BA44CD5-9D45-4A7E-858B-4941349141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D5BE0A5-74B3-4600-AF86-1393CAB34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6310903-A2F7-4CA0-8B79-CD6AC5C2F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01C322D-4538-40CF-A3A8-1F0100080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7B5938-085E-49B9-9B78-39CE5FBF7EC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71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F0BA67FA-D5E6-4255-8026-317C3C7803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154E96D0-B8AA-4A79-8FCC-1D2ECF9538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365F0D0-23F5-4D36-82A1-6B5177F0B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F1E3CAC-6D81-4F71-B7F9-48CC5327C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AC392E0-8076-4540-9167-C49395DE8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7B5938-085E-49B9-9B78-39CE5FBF7EC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676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7F5A3B5-770F-4E54-849B-F31487A1F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D34F4D2-F8D2-4348-9B0D-AA157A230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C3D6D27-3388-449B-B549-D3DB1B322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A72A846-0124-495F-ADE8-A272A5363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3015F81-FEB6-40D8-9AF7-216078575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7B5938-085E-49B9-9B78-39CE5FBF7EC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2025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C9A035D-83EB-474D-85FD-F6EE5B3A9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F39482D-86A8-483A-A960-3FB5ED71BE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18D9D31-751C-429E-82AC-6D411BD30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0A7FE50-C093-48E3-8F35-098069184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E01EAA5-D776-4878-B142-F4D74A52C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7B5938-085E-49B9-9B78-39CE5FBF7EC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7263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3B65316-59CC-4B35-8CEB-9884D4D5D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065BB56-47DE-4A58-9F58-9B5BCAE3E0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25082D4B-8365-4868-9C4B-D82F156E8C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8BAADBB1-B858-4B32-BD47-2E740CD00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EC6B144E-AC75-4EA6-8146-24D6B930E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060E319E-E91F-4446-8D7F-8923C61F7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7B5938-085E-49B9-9B78-39CE5FBF7EC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4642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4C99439-BA35-4C36-A601-C3C86B7DB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8BECD36-9FC9-49A8-ABC3-186A580789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F86E95B3-0A82-4F7B-85AE-6BC86E3779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FB48318A-F5AB-4BB5-B77B-D19E8BD9B3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7366E0D5-0738-4889-ACFA-9AF9797554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C38235EF-4002-4C44-A5CF-FC346E8FB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C8F0E1ED-E86A-4637-9FF9-20897FFBC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4A82CF09-35CB-4418-8E10-05062F7FB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7B5938-085E-49B9-9B78-39CE5FBF7EC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4406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8AA2E06-9FBA-494C-AC00-67CF10D54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AD45709D-30FA-4E67-8786-27096B1C9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A78BCD62-C2E0-42B0-BE97-41D4E7601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152601CD-8068-4349-B480-C314F93BF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7B5938-085E-49B9-9B78-39CE5FBF7EC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4257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DD7D6FFC-B60B-4467-B78B-6C005A913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271601B1-4FB0-4C05-B00E-1233719B4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7D437B7-A05E-485C-BE4D-9418FA089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7B5938-085E-49B9-9B78-39CE5FBF7EC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8801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AFBD32B-075A-4447-84C9-4206D1CB8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0EF9528-96EA-41C5-A24F-253E96F764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C75D5F33-7CEA-4D87-93E4-0FB11890F7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97D9BC63-E760-4A20-A096-A18D0D714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CE772CEF-93A3-4A10-A74B-EA8CCF4A2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8EDC721-A691-4883-AFAD-587101A54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7B5938-085E-49B9-9B78-39CE5FBF7EC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6963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9CD177E-8E1E-4C2A-AC7E-42A23A0D1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DC491A7C-50E8-4B43-902B-F6FBCC3309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5BDC23F0-6CE1-4FD4-821C-FC01DCF54B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B4DE7BD9-E352-4055-B7CB-1E482A4AF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DC6E4B5-6FEA-4FEB-8F9D-9774414E9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9F840FE-EE80-4200-A7F1-6C98B37EF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7B5938-085E-49B9-9B78-39CE5FBF7EC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7253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84C0D321-6839-4374-9CDF-AE32D2AAE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87ABB0F-AB18-422B-9F74-D02334AEF2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8EE9C82-F604-42E4-AC12-105139A289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03D9E92-FEB5-4155-8CC6-39ADF62837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1E42F3F-8931-442E-A271-C420B80018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A7B5938-085E-49B9-9B78-39CE5FBF7EC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7" name="Picture 49" descr="IMGP1372">
            <a:extLst>
              <a:ext uri="{FF2B5EF4-FFF2-40B4-BE49-F238E27FC236}">
                <a16:creationId xmlns:a16="http://schemas.microsoft.com/office/drawing/2014/main" id="{662FC452-AE71-4EBA-B8AA-9BF8EC91714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" r="10109"/>
          <a:stretch>
            <a:fillRect/>
          </a:stretch>
        </p:blipFill>
        <p:spPr bwMode="auto">
          <a:xfrm>
            <a:off x="0" y="0"/>
            <a:ext cx="91440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1156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67054D2F-C483-4770-9B3C-3B18AE308C62}"/>
              </a:ext>
            </a:extLst>
          </p:cNvPr>
          <p:cNvSpPr/>
          <p:nvPr/>
        </p:nvSpPr>
        <p:spPr>
          <a:xfrm>
            <a:off x="858416" y="1183729"/>
            <a:ext cx="752047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健保愛心捐款到連江</a:t>
            </a:r>
            <a:endParaRPr lang="en-US" altLang="zh-TW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r>
              <a:rPr lang="zh-TW" altLang="en-US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受贈者感言分享</a:t>
            </a:r>
            <a:r>
              <a:rPr lang="en-US" altLang="zh-TW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endParaRPr lang="zh-TW" altLang="en-US" sz="6000" dirty="0"/>
          </a:p>
        </p:txBody>
      </p:sp>
      <p:graphicFrame>
        <p:nvGraphicFramePr>
          <p:cNvPr id="5" name="物件 4">
            <a:extLst>
              <a:ext uri="{FF2B5EF4-FFF2-40B4-BE49-F238E27FC236}">
                <a16:creationId xmlns:a16="http://schemas.microsoft.com/office/drawing/2014/main" id="{8E0BEAF9-B57F-437E-B4F6-10A648EFAE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6985885"/>
              </p:ext>
            </p:extLst>
          </p:nvPr>
        </p:nvGraphicFramePr>
        <p:xfrm>
          <a:off x="3346444" y="3695700"/>
          <a:ext cx="2657475" cy="316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點陣圖影像" r:id="rId3" imgW="2657520" imgH="3162240" progId="Paint.Picture">
                  <p:embed/>
                </p:oleObj>
              </mc:Choice>
              <mc:Fallback>
                <p:oleObj name="點陣圖影像" r:id="rId3" imgW="2657520" imgH="3162240" progId="Paint.Picture">
                  <p:embed/>
                  <p:pic>
                    <p:nvPicPr>
                      <p:cNvPr id="7" name="物件 6">
                        <a:extLst>
                          <a:ext uri="{FF2B5EF4-FFF2-40B4-BE49-F238E27FC236}">
                            <a16:creationId xmlns:a16="http://schemas.microsoft.com/office/drawing/2014/main" id="{450D7837-50A5-4A91-932E-8BF84CDDA82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46444" y="3695700"/>
                        <a:ext cx="2657475" cy="316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3416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D8615A07-7AA0-437F-B660-C2B11A4E2069}"/>
              </a:ext>
            </a:extLst>
          </p:cNvPr>
          <p:cNvPicPr/>
          <p:nvPr/>
        </p:nvPicPr>
        <p:blipFill rotWithShape="1">
          <a:blip r:embed="rId2"/>
          <a:srcRect l="22348" t="14822" r="13223" b="26194"/>
          <a:stretch/>
        </p:blipFill>
        <p:spPr bwMode="auto">
          <a:xfrm>
            <a:off x="452755" y="1307782"/>
            <a:ext cx="8238490" cy="42424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05503FDE-B174-4783-AEE7-9EAEB811B4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9726369">
            <a:off x="-543812" y="5176407"/>
            <a:ext cx="2673658" cy="1936684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F7A19D82-A1DF-4877-970C-AA2134B6638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rgbClr val="ED7D31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197" b="88525" l="486" r="97328">
                        <a14:foregroundMark x1="10931" y1="72951" x2="25506" y2="72131"/>
                        <a14:foregroundMark x1="25506" y1="72131" x2="35223" y2="72131"/>
                        <a14:foregroundMark x1="4453" y1="40984" x2="4453" y2="40984"/>
                        <a14:foregroundMark x1="4049" y1="31148" x2="4049" y2="31148"/>
                        <a14:foregroundMark x1="486" y1="13115" x2="972" y2="59836"/>
                        <a14:foregroundMark x1="42996" y1="52459" x2="60405" y2="50000"/>
                        <a14:foregroundMark x1="60405" y1="50000" x2="76680" y2="50000"/>
                        <a14:foregroundMark x1="96761" y1="22131" x2="97328" y2="57377"/>
                        <a14:backgroundMark x1="50526" y1="4098" x2="54170" y2="4098"/>
                        <a14:backgroundMark x1="53036" y1="5738" x2="65830" y2="4098"/>
                        <a14:backgroundMark x1="65830" y1="4098" x2="68016" y2="5738"/>
                        <a14:backgroundMark x1="45344" y1="820" x2="58462" y2="7377"/>
                        <a14:backgroundMark x1="58462" y1="7377" x2="65101" y2="6557"/>
                        <a14:backgroundMark x1="65101" y1="6557" x2="58623" y2="1639"/>
                        <a14:backgroundMark x1="58623" y1="1639" x2="56518" y2="5738"/>
                      </a14:backgroundRemoval>
                    </a14:imgEffect>
                  </a14:imgLayer>
                </a14:imgProps>
              </a:ext>
            </a:extLst>
          </a:blip>
          <a:srcRect t="5434"/>
          <a:stretch/>
        </p:blipFill>
        <p:spPr>
          <a:xfrm>
            <a:off x="483831" y="4119235"/>
            <a:ext cx="8020977" cy="843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843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3FB0954B-CBA6-4D7A-A4B7-57EE993B5963}"/>
              </a:ext>
            </a:extLst>
          </p:cNvPr>
          <p:cNvPicPr/>
          <p:nvPr/>
        </p:nvPicPr>
        <p:blipFill rotWithShape="1">
          <a:blip r:embed="rId2"/>
          <a:srcRect l="23072" t="13066" r="19896" b="37336"/>
          <a:stretch/>
        </p:blipFill>
        <p:spPr bwMode="auto">
          <a:xfrm>
            <a:off x="763479" y="1367161"/>
            <a:ext cx="7785717" cy="38085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74772EF7-7C60-4B3F-A2E7-D21AEF6F91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9726369">
            <a:off x="-573351" y="5105386"/>
            <a:ext cx="2673658" cy="1936684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0D642E20-0FC8-4F8A-8169-915D9B298122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65918" y="3178835"/>
            <a:ext cx="5728996" cy="805889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6EDF3A02-B8E6-47E9-8C0A-73154F314B48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45028" y="4191137"/>
            <a:ext cx="1511559" cy="95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045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2DE18F04-32B0-4254-A9C3-9037E9444552}"/>
              </a:ext>
            </a:extLst>
          </p:cNvPr>
          <p:cNvPicPr/>
          <p:nvPr/>
        </p:nvPicPr>
        <p:blipFill rotWithShape="1">
          <a:blip r:embed="rId2"/>
          <a:srcRect l="23751" t="12919" r="14010" b="49230"/>
          <a:stretch/>
        </p:blipFill>
        <p:spPr bwMode="auto">
          <a:xfrm>
            <a:off x="568171" y="2171782"/>
            <a:ext cx="8338105" cy="28517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F25B4D80-9BB3-4CB7-8797-135E44680A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9726369">
            <a:off x="-543813" y="5203040"/>
            <a:ext cx="2673658" cy="1936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005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FA844A6C-829A-4E37-946B-663972BEEF7C}"/>
              </a:ext>
            </a:extLst>
          </p:cNvPr>
          <p:cNvPicPr/>
          <p:nvPr/>
        </p:nvPicPr>
        <p:blipFill rotWithShape="1">
          <a:blip r:embed="rId2"/>
          <a:srcRect l="23027" t="12885" r="15803" b="41420"/>
          <a:stretch/>
        </p:blipFill>
        <p:spPr bwMode="auto">
          <a:xfrm>
            <a:off x="671583" y="1715609"/>
            <a:ext cx="8155940" cy="34267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E71835C3-4C45-4AE0-AD14-24FF28D585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9726369">
            <a:off x="-543812" y="5043242"/>
            <a:ext cx="2673658" cy="1936684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E0EE872B-2A07-4E7C-BDFC-866657B12022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99094" y="4527385"/>
            <a:ext cx="7253070" cy="615005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09F00943-49B9-4226-8D00-707C4D2013EC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98890" y="4105792"/>
            <a:ext cx="1364455" cy="423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804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E0596CE1-A15C-4727-B2A0-10B1A3A9FEEB}"/>
              </a:ext>
            </a:extLst>
          </p:cNvPr>
          <p:cNvPicPr/>
          <p:nvPr/>
        </p:nvPicPr>
        <p:blipFill rotWithShape="1">
          <a:blip r:embed="rId2"/>
          <a:srcRect l="23744" t="14528" r="36199" b="56852"/>
          <a:stretch/>
        </p:blipFill>
        <p:spPr bwMode="auto">
          <a:xfrm>
            <a:off x="1025371" y="1445413"/>
            <a:ext cx="7093258" cy="28308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D9932DE5-D7A5-468A-8996-A1B47F1EA3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50" b="99063" l="10000" r="90000">
                        <a14:foregroundMark x1="62656" y1="88750" x2="66875" y2="94063"/>
                        <a14:foregroundMark x1="67969" y1="96719" x2="67969" y2="99063"/>
                        <a14:foregroundMark x1="41250" y1="1250" x2="38594" y2="12656"/>
                        <a14:foregroundMark x1="49531" y1="50156" x2="48750" y2="58438"/>
                        <a14:backgroundMark x1="27500" y1="29219" x2="34531" y2="73750"/>
                        <a14:backgroundMark x1="34531" y1="73750" x2="38281" y2="77500"/>
                        <a14:backgroundMark x1="40000" y1="68281" x2="38281" y2="74531"/>
                        <a14:backgroundMark x1="50625" y1="22813" x2="70313" y2="49375"/>
                        <a14:backgroundMark x1="32969" y1="47031" x2="32656" y2="50781"/>
                        <a14:backgroundMark x1="29688" y1="22188" x2="29688" y2="2218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755770" y="3217415"/>
            <a:ext cx="3562282" cy="3562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326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D72D34F2-D47F-4B86-B39E-3DFF579B31A2}"/>
              </a:ext>
            </a:extLst>
          </p:cNvPr>
          <p:cNvPicPr/>
          <p:nvPr/>
        </p:nvPicPr>
        <p:blipFill rotWithShape="1">
          <a:blip r:embed="rId2"/>
          <a:srcRect l="34540" t="39474" r="24556" b="43303"/>
          <a:stretch/>
        </p:blipFill>
        <p:spPr bwMode="auto">
          <a:xfrm>
            <a:off x="673109" y="2398848"/>
            <a:ext cx="8241665" cy="18649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00428136-60C1-4A35-93CE-DAA93C86D7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50" b="99063" l="10000" r="90000">
                        <a14:foregroundMark x1="62656" y1="88750" x2="66875" y2="94063"/>
                        <a14:foregroundMark x1="67969" y1="96719" x2="67969" y2="99063"/>
                        <a14:foregroundMark x1="41250" y1="1250" x2="38594" y2="12656"/>
                        <a14:foregroundMark x1="49531" y1="50156" x2="48750" y2="58438"/>
                        <a14:backgroundMark x1="27500" y1="29219" x2="34531" y2="73750"/>
                        <a14:backgroundMark x1="34531" y1="73750" x2="38281" y2="77500"/>
                        <a14:backgroundMark x1="40000" y1="68281" x2="38281" y2="74531"/>
                        <a14:backgroundMark x1="50625" y1="22813" x2="70313" y2="49375"/>
                        <a14:backgroundMark x1="32969" y1="47031" x2="32656" y2="50781"/>
                        <a14:backgroundMark x1="29688" y1="22188" x2="29688" y2="2218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429136">
            <a:off x="-933748" y="3209427"/>
            <a:ext cx="3562282" cy="3562282"/>
          </a:xfrm>
          <a:prstGeom prst="rect">
            <a:avLst/>
          </a:prstGeom>
        </p:spPr>
      </p:pic>
      <p:pic>
        <p:nvPicPr>
          <p:cNvPr id="2" name="圖片 1">
            <a:extLst>
              <a:ext uri="{FF2B5EF4-FFF2-40B4-BE49-F238E27FC236}">
                <a16:creationId xmlns:a16="http://schemas.microsoft.com/office/drawing/2014/main" id="{25C7C6E7-CC24-4C6A-8F94-6BB087C7FED2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903143" y="3391676"/>
            <a:ext cx="5494410" cy="63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929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8F57DACC-A0C7-408C-BEDC-434309A424DD}"/>
              </a:ext>
            </a:extLst>
          </p:cNvPr>
          <p:cNvPicPr/>
          <p:nvPr/>
        </p:nvPicPr>
        <p:blipFill rotWithShape="1">
          <a:blip r:embed="rId2"/>
          <a:srcRect l="23813" t="14820" r="27202" b="61845"/>
          <a:stretch/>
        </p:blipFill>
        <p:spPr bwMode="auto">
          <a:xfrm>
            <a:off x="340677" y="407448"/>
            <a:ext cx="8462645" cy="2266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069A462A-01EC-4B7B-944D-3AF146080D9E}"/>
              </a:ext>
            </a:extLst>
          </p:cNvPr>
          <p:cNvPicPr/>
          <p:nvPr/>
        </p:nvPicPr>
        <p:blipFill rotWithShape="1">
          <a:blip r:embed="rId3"/>
          <a:srcRect l="23770" t="13796" r="17707" b="57435"/>
          <a:stretch/>
        </p:blipFill>
        <p:spPr bwMode="auto">
          <a:xfrm>
            <a:off x="340678" y="2674398"/>
            <a:ext cx="8462644" cy="22967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DA49322B-3BCD-45D4-8D50-5681949035B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0242" b="19951"/>
          <a:stretch/>
        </p:blipFill>
        <p:spPr>
          <a:xfrm>
            <a:off x="5989112" y="4971193"/>
            <a:ext cx="3154888" cy="1886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331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443DE05C-B320-47FB-8E7C-25E3178CDF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526" y="1920132"/>
            <a:ext cx="7964011" cy="2467319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6E580A40-86B9-45CE-A6EC-E31AFF93FF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50" b="99063" l="10000" r="90000">
                        <a14:foregroundMark x1="62656" y1="88750" x2="66875" y2="94063"/>
                        <a14:foregroundMark x1="67969" y1="96719" x2="67969" y2="99063"/>
                        <a14:foregroundMark x1="41250" y1="1250" x2="38594" y2="12656"/>
                        <a14:foregroundMark x1="49531" y1="50156" x2="48750" y2="58438"/>
                        <a14:backgroundMark x1="27500" y1="29219" x2="34531" y2="73750"/>
                        <a14:backgroundMark x1="34531" y1="73750" x2="38281" y2="77500"/>
                        <a14:backgroundMark x1="40000" y1="68281" x2="38281" y2="74531"/>
                        <a14:backgroundMark x1="50625" y1="22813" x2="70313" y2="49375"/>
                        <a14:backgroundMark x1="32969" y1="47031" x2="32656" y2="50781"/>
                        <a14:backgroundMark x1="29688" y1="22188" x2="29688" y2="2218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84156" y="3153791"/>
            <a:ext cx="3562282" cy="3562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1166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273</TotalTime>
  <Words>13</Words>
  <Application>Microsoft Office PowerPoint</Application>
  <PresentationFormat>如螢幕大小 (4:3)</PresentationFormat>
  <Paragraphs>2</Paragraphs>
  <Slides>9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6" baseType="lpstr">
      <vt:lpstr>微軟正黑體</vt:lpstr>
      <vt:lpstr>新細明體</vt:lpstr>
      <vt:lpstr>Arial</vt:lpstr>
      <vt:lpstr>Calibri</vt:lpstr>
      <vt:lpstr>Calibri Light</vt:lpstr>
      <vt:lpstr>Office 佈景主題</vt:lpstr>
      <vt:lpstr>點陣圖影像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Presentation Magazine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Romantic Flower template</dc:title>
  <dc:creator>Presentation Magazine</dc:creator>
  <cp:lastModifiedBy>曾慧美</cp:lastModifiedBy>
  <cp:revision>25</cp:revision>
  <dcterms:created xsi:type="dcterms:W3CDTF">2006-02-11T20:03:18Z</dcterms:created>
  <dcterms:modified xsi:type="dcterms:W3CDTF">2022-09-12T03:13:21Z</dcterms:modified>
</cp:coreProperties>
</file>