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7" r:id="rId1"/>
  </p:sldMasterIdLst>
  <p:notesMasterIdLst>
    <p:notesMasterId r:id="rId5"/>
  </p:notesMasterIdLst>
  <p:sldIdLst>
    <p:sldId id="1141" r:id="rId2"/>
    <p:sldId id="1142" r:id="rId3"/>
    <p:sldId id="1143" r:id="rId4"/>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未命名的章節" id="{BD669019-CA03-4FE3-A7C7-20795C6351F4}">
          <p14:sldIdLst>
            <p14:sldId id="1141"/>
            <p14:sldId id="1142"/>
            <p14:sldId id="1143"/>
          </p14:sldIdLst>
        </p14:section>
      </p14:sectionLst>
    </p:ext>
    <p:ext uri="{EFAFB233-063F-42B5-8137-9DF3F51BA10A}">
      <p15:sldGuideLst xmlns:p15="http://schemas.microsoft.com/office/powerpoint/2012/main">
        <p15:guide id="1" orient="horz" userDrawn="1">
          <p15:clr>
            <a:srgbClr val="A4A3A4"/>
          </p15:clr>
        </p15:guide>
        <p15:guide id="2" pos="575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A3A3A"/>
    <a:srgbClr val="82B03A"/>
    <a:srgbClr val="0D5661"/>
    <a:srgbClr val="B2C1C6"/>
    <a:srgbClr val="0A444E"/>
    <a:srgbClr val="0ABAB5"/>
    <a:srgbClr val="D0104C"/>
    <a:srgbClr val="F8AD18"/>
    <a:srgbClr val="F1F4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05" autoAdjust="0"/>
    <p:restoredTop sz="89751" autoAdjust="0"/>
  </p:normalViewPr>
  <p:slideViewPr>
    <p:cSldViewPr>
      <p:cViewPr varScale="1">
        <p:scale>
          <a:sx n="99" d="100"/>
          <a:sy n="99" d="100"/>
        </p:scale>
        <p:origin x="2040" y="72"/>
      </p:cViewPr>
      <p:guideLst>
        <p:guide orient="horz"/>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0" d="100"/>
          <a:sy n="80" d="100"/>
        </p:scale>
        <p:origin x="4014" y="102"/>
      </p:cViewPr>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zh-TW" altLang="zh-TW"/>
          </a:p>
        </p:txBody>
      </p:sp>
      <p:sp>
        <p:nvSpPr>
          <p:cNvPr id="3" name="Date Placeholder 2"/>
          <p:cNvSpPr>
            <a:spLocks noGrp="1"/>
          </p:cNvSpPr>
          <p:nvPr>
            <p:ph type="dt" idx="1"/>
          </p:nvPr>
        </p:nvSpPr>
        <p:spPr>
          <a:xfrm>
            <a:off x="3855838" y="0"/>
            <a:ext cx="2949787" cy="496967"/>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210C2CD-9FB6-4FAB-819A-91BD7A9F2D02}" type="datetimeFigureOut">
              <a:rPr lang="en-US" altLang="zh-TW"/>
              <a:pPr/>
              <a:t>2/18/2023</a:t>
            </a:fld>
            <a:endParaRPr lang="en-US" altLang="zh-TW" dirty="0"/>
          </a:p>
        </p:txBody>
      </p:sp>
      <p:sp>
        <p:nvSpPr>
          <p:cNvPr id="4" name="Slide Image Placeholder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0646"/>
            <a:ext cx="2949787" cy="49696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zh-TW" altLang="zh-TW"/>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893C2677-712F-42F7-911C-FEC14CDDAB06}" type="slidenum">
              <a:rPr lang="en-US" altLang="zh-TW"/>
              <a:pPr/>
              <a:t>‹#›</a:t>
            </a:fld>
            <a:endParaRPr lang="en-US" altLang="zh-TW" dirty="0"/>
          </a:p>
        </p:txBody>
      </p:sp>
    </p:spTree>
    <p:extLst>
      <p:ext uri="{BB962C8B-B14F-4D97-AF65-F5344CB8AC3E}">
        <p14:creationId xmlns:p14="http://schemas.microsoft.com/office/powerpoint/2010/main" val="7197351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936750" y="509588"/>
            <a:ext cx="6065838" cy="4549775"/>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93C2677-712F-42F7-911C-FEC14CDDAB06}" type="slidenum">
              <a:rPr kumimoji="0" lang="en-US" altLang="zh-TW" sz="1200" b="0" i="0" u="none" strike="noStrike" kern="1200" cap="none" spc="0" normalizeH="0" baseline="0" noProof="0" smtClean="0">
                <a:ln>
                  <a:noFill/>
                </a:ln>
                <a:solidFill>
                  <a:prstClr val="black"/>
                </a:solidFill>
                <a:effectLst/>
                <a:uLnTx/>
                <a:uFillTx/>
                <a:latin typeface="Calibri" pitchFamily="34" charset="0"/>
                <a:ea typeface="新細明體" panose="02020500000000000000"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TW" sz="1200" b="0" i="0" u="none" strike="noStrike" kern="1200" cap="none" spc="0" normalizeH="0" baseline="0" noProof="0" dirty="0">
              <a:ln>
                <a:noFill/>
              </a:ln>
              <a:solidFill>
                <a:prstClr val="black"/>
              </a:solidFill>
              <a:effectLst/>
              <a:uLnTx/>
              <a:uFillTx/>
              <a:latin typeface="Calibri" pitchFamily="34" charset="0"/>
              <a:ea typeface="新細明體" panose="02020500000000000000" pitchFamily="18" charset="-120"/>
              <a:cs typeface="+mn-cs"/>
            </a:endParaRPr>
          </a:p>
        </p:txBody>
      </p:sp>
    </p:spTree>
    <p:extLst>
      <p:ext uri="{BB962C8B-B14F-4D97-AF65-F5344CB8AC3E}">
        <p14:creationId xmlns:p14="http://schemas.microsoft.com/office/powerpoint/2010/main" val="1983195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936750" y="509588"/>
            <a:ext cx="6065838" cy="4549775"/>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93C2677-712F-42F7-911C-FEC14CDDAB06}" type="slidenum">
              <a:rPr kumimoji="0" lang="en-US" altLang="zh-TW" sz="1200" b="0" i="0" u="none" strike="noStrike" kern="1200" cap="none" spc="0" normalizeH="0" baseline="0" noProof="0" smtClean="0">
                <a:ln>
                  <a:noFill/>
                </a:ln>
                <a:solidFill>
                  <a:prstClr val="black"/>
                </a:solidFill>
                <a:effectLst/>
                <a:uLnTx/>
                <a:uFillTx/>
                <a:latin typeface="Calibri" pitchFamily="34" charset="0"/>
                <a:ea typeface="新細明體" panose="02020500000000000000"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zh-TW" sz="1200" b="0" i="0" u="none" strike="noStrike" kern="1200" cap="none" spc="0" normalizeH="0" baseline="0" noProof="0" dirty="0">
              <a:ln>
                <a:noFill/>
              </a:ln>
              <a:solidFill>
                <a:prstClr val="black"/>
              </a:solidFill>
              <a:effectLst/>
              <a:uLnTx/>
              <a:uFillTx/>
              <a:latin typeface="Calibri" pitchFamily="34" charset="0"/>
              <a:ea typeface="新細明體" panose="02020500000000000000" pitchFamily="18" charset="-120"/>
              <a:cs typeface="+mn-cs"/>
            </a:endParaRPr>
          </a:p>
        </p:txBody>
      </p:sp>
    </p:spTree>
    <p:extLst>
      <p:ext uri="{BB962C8B-B14F-4D97-AF65-F5344CB8AC3E}">
        <p14:creationId xmlns:p14="http://schemas.microsoft.com/office/powerpoint/2010/main" val="3725544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936750" y="509588"/>
            <a:ext cx="6065838" cy="4549775"/>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93C2677-712F-42F7-911C-FEC14CDDAB06}" type="slidenum">
              <a:rPr kumimoji="0" lang="en-US" altLang="zh-TW" sz="1200" b="0" i="0" u="none" strike="noStrike" kern="1200" cap="none" spc="0" normalizeH="0" baseline="0" noProof="0" smtClean="0">
                <a:ln>
                  <a:noFill/>
                </a:ln>
                <a:solidFill>
                  <a:prstClr val="black"/>
                </a:solidFill>
                <a:effectLst/>
                <a:uLnTx/>
                <a:uFillTx/>
                <a:latin typeface="Calibri" pitchFamily="34" charset="0"/>
                <a:ea typeface="新細明體" panose="02020500000000000000"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TW" sz="1200" b="0" i="0" u="none" strike="noStrike" kern="1200" cap="none" spc="0" normalizeH="0" baseline="0" noProof="0" dirty="0">
              <a:ln>
                <a:noFill/>
              </a:ln>
              <a:solidFill>
                <a:prstClr val="black"/>
              </a:solidFill>
              <a:effectLst/>
              <a:uLnTx/>
              <a:uFillTx/>
              <a:latin typeface="Calibri" pitchFamily="34" charset="0"/>
              <a:ea typeface="新細明體" panose="02020500000000000000" pitchFamily="18" charset="-120"/>
              <a:cs typeface="+mn-cs"/>
            </a:endParaRPr>
          </a:p>
        </p:txBody>
      </p:sp>
    </p:spTree>
    <p:extLst>
      <p:ext uri="{BB962C8B-B14F-4D97-AF65-F5344CB8AC3E}">
        <p14:creationId xmlns:p14="http://schemas.microsoft.com/office/powerpoint/2010/main" val="25444182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標題投影片">
    <p:spTree>
      <p:nvGrpSpPr>
        <p:cNvPr id="1" name=""/>
        <p:cNvGrpSpPr/>
        <p:nvPr/>
      </p:nvGrpSpPr>
      <p:grpSpPr>
        <a:xfrm>
          <a:off x="0" y="0"/>
          <a:ext cx="0" cy="0"/>
          <a:chOff x="0" y="0"/>
          <a:chExt cx="0" cy="0"/>
        </a:xfrm>
      </p:grpSpPr>
      <p:grpSp>
        <p:nvGrpSpPr>
          <p:cNvPr id="22" name="群組 21"/>
          <p:cNvGrpSpPr/>
          <p:nvPr userDrawn="1"/>
        </p:nvGrpSpPr>
        <p:grpSpPr>
          <a:xfrm flipH="1" flipV="1">
            <a:off x="0" y="0"/>
            <a:ext cx="9144000" cy="6858000"/>
            <a:chOff x="0" y="0"/>
            <a:chExt cx="9144000" cy="6858000"/>
          </a:xfrm>
        </p:grpSpPr>
        <p:pic>
          <p:nvPicPr>
            <p:cNvPr id="23" name="Picture 2" descr="C:\Users\a110786\Desktop\ppt\pic_4.jpg"/>
            <p:cNvPicPr>
              <a:picLocks noChangeAspect="1" noChangeArrowheads="1"/>
            </p:cNvPicPr>
            <p:nvPr/>
          </p:nvPicPr>
          <p:blipFill rotWithShape="1">
            <a:blip r:embed="rId2">
              <a:extLst>
                <a:ext uri="{28A0092B-C50C-407E-A947-70E740481C1C}">
                  <a14:useLocalDpi xmlns:a14="http://schemas.microsoft.com/office/drawing/2010/main" val="0"/>
                </a:ext>
              </a:extLst>
            </a:blip>
            <a:srcRect b="250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4" name="Picture 2" descr="C:\Users\a110786\Desktop\ppt\pic_4.jpg"/>
            <p:cNvPicPr>
              <a:picLocks noChangeAspect="1" noChangeArrowheads="1"/>
            </p:cNvPicPr>
            <p:nvPr/>
          </p:nvPicPr>
          <p:blipFill rotWithShape="1">
            <a:blip r:embed="rId2">
              <a:extLst>
                <a:ext uri="{28A0092B-C50C-407E-A947-70E740481C1C}">
                  <a14:useLocalDpi xmlns:a14="http://schemas.microsoft.com/office/drawing/2010/main" val="0"/>
                </a:ext>
              </a:extLst>
            </a:blip>
            <a:srcRect l="35714" t="28726" r="35873" b="60639"/>
            <a:stretch/>
          </p:blipFill>
          <p:spPr bwMode="auto">
            <a:xfrm>
              <a:off x="3265714" y="3759200"/>
              <a:ext cx="2598057" cy="972457"/>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5" name="矩形 24"/>
          <p:cNvSpPr/>
          <p:nvPr userDrawn="1"/>
        </p:nvSpPr>
        <p:spPr>
          <a:xfrm>
            <a:off x="-2" y="0"/>
            <a:ext cx="9144002" cy="6858000"/>
          </a:xfrm>
          <a:prstGeom prst="rect">
            <a:avLst/>
          </a:prstGeom>
          <a:solidFill>
            <a:srgbClr val="FFFFFF">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Text Placeholder0" hidden="1"/>
          <p:cNvSpPr txBox="1"/>
          <p:nvPr userDrawn="1"/>
        </p:nvSpPr>
        <p:spPr>
          <a:xfrm>
            <a:off x="179387" y="179388"/>
            <a:ext cx="1533546" cy="184666"/>
          </a:xfrm>
          <a:prstGeom prst="rect">
            <a:avLst/>
          </a:prstGeom>
          <a:noFill/>
        </p:spPr>
        <p:txBody>
          <a:bodyPr>
            <a:spAutoFit/>
          </a:bodyPr>
          <a:lstStyle/>
          <a:p>
            <a:pPr fontAlgn="auto">
              <a:spcBef>
                <a:spcPts val="0"/>
              </a:spcBef>
              <a:spcAft>
                <a:spcPts val="0"/>
              </a:spcAft>
              <a:defRPr/>
            </a:pPr>
            <a:r>
              <a:rPr lang="en-US" sz="600" dirty="0">
                <a:solidFill>
                  <a:schemeClr val="bg1">
                    <a:alpha val="0"/>
                  </a:schemeClr>
                </a:solidFill>
                <a:latin typeface="+mn-lt"/>
              </a:rPr>
              <a:t>Designed by Guild Design Inc.</a:t>
            </a:r>
          </a:p>
        </p:txBody>
      </p:sp>
      <p:sp>
        <p:nvSpPr>
          <p:cNvPr id="2" name="Title Placeholder 1"/>
          <p:cNvSpPr>
            <a:spLocks noGrp="1"/>
          </p:cNvSpPr>
          <p:nvPr userDrawn="1">
            <p:ph type="title" hasCustomPrompt="1"/>
          </p:nvPr>
        </p:nvSpPr>
        <p:spPr bwMode="gray">
          <a:xfrm>
            <a:off x="685800" y="3992563"/>
            <a:ext cx="7772400" cy="1866900"/>
          </a:xfrm>
          <a:noFill/>
        </p:spPr>
        <p:txBody>
          <a:bodyPr>
            <a:normAutofit/>
          </a:bodyPr>
          <a:lstStyle>
            <a:lvl1pPr eaLnBrk="1" hangingPunct="1">
              <a:defRPr sz="3600" smtClean="0">
                <a:solidFill>
                  <a:srgbClr val="0D5661"/>
                </a:solidFill>
                <a:effectLst/>
              </a:defRPr>
            </a:lvl1pPr>
          </a:lstStyle>
          <a:p>
            <a:pPr lvl="0"/>
            <a:r>
              <a:rPr lang="zh-TW" altLang="en-US" noProof="0" dirty="0"/>
              <a:t>母片標題樣式</a:t>
            </a:r>
            <a:endParaRPr lang="en-US" altLang="zh-TW" noProof="0" dirty="0"/>
          </a:p>
        </p:txBody>
      </p:sp>
      <p:pic>
        <p:nvPicPr>
          <p:cNvPr id="9" name="圖片 8" descr="ROC_National_Health_Insurance_Emblem.svg.png">
            <a:extLst>
              <a:ext uri="{FF2B5EF4-FFF2-40B4-BE49-F238E27FC236}">
                <a16:creationId xmlns:a16="http://schemas.microsoft.com/office/drawing/2014/main" id="{978BC32F-F4C8-4A52-81FD-021924600759}"/>
              </a:ext>
            </a:extLst>
          </p:cNvPr>
          <p:cNvPicPr>
            <a:picLocks noChangeAspect="1"/>
          </p:cNvPicPr>
          <p:nvPr userDrawn="1"/>
        </p:nvPicPr>
        <p:blipFill>
          <a:blip r:embed="rId3" cstate="print"/>
          <a:stretch>
            <a:fillRect/>
          </a:stretch>
        </p:blipFill>
        <p:spPr>
          <a:xfrm>
            <a:off x="107380" y="6042003"/>
            <a:ext cx="688393" cy="701484"/>
          </a:xfrm>
          <a:prstGeom prst="rect">
            <a:avLst/>
          </a:prstGeom>
        </p:spPr>
      </p:pic>
    </p:spTree>
    <p:extLst>
      <p:ext uri="{BB962C8B-B14F-4D97-AF65-F5344CB8AC3E}">
        <p14:creationId xmlns:p14="http://schemas.microsoft.com/office/powerpoint/2010/main" val="10977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zh-TW" altLang="en-US"/>
              <a:t>按一下以編輯母片標題樣式</a:t>
            </a:r>
            <a:endParaRPr lang="en-US"/>
          </a:p>
        </p:txBody>
      </p:sp>
      <p:sp>
        <p:nvSpPr>
          <p:cNvPr id="3" name="Picture Placeholder 2"/>
          <p:cNvSpPr>
            <a:spLocks noGrp="1"/>
          </p:cNvSpPr>
          <p:nvPr>
            <p:ph type="pic" idx="1"/>
          </p:nvPr>
        </p:nvSpPr>
        <p:spPr>
          <a:xfrm>
            <a:off x="1792288" y="612775"/>
            <a:ext cx="5486400" cy="4114800"/>
          </a:xfrm>
          <a:prstGeom prst="roundRect">
            <a:avLst>
              <a:gd name="adj" fmla="val 9556"/>
            </a:avLst>
          </a:prstGeom>
        </p:spPr>
        <p:txBody>
          <a:bodyPr rtlCol="0">
            <a:normAutofit/>
          </a:bodyPr>
          <a:lstStyle>
            <a:lvl1pPr marL="0" indent="0">
              <a:buNone/>
              <a:defRPr sz="2400"/>
            </a:lvl1pPr>
            <a:lvl2pPr marL="342946" indent="0">
              <a:buNone/>
              <a:defRPr sz="2100"/>
            </a:lvl2pPr>
            <a:lvl3pPr marL="685891" indent="0">
              <a:buNone/>
              <a:defRPr sz="1800"/>
            </a:lvl3pPr>
            <a:lvl4pPr marL="1028837" indent="0">
              <a:buNone/>
              <a:defRPr sz="1500"/>
            </a:lvl4pPr>
            <a:lvl5pPr marL="1371783" indent="0">
              <a:buNone/>
              <a:defRPr sz="1500"/>
            </a:lvl5pPr>
            <a:lvl6pPr marL="1714729" indent="0">
              <a:buNone/>
              <a:defRPr sz="1500"/>
            </a:lvl6pPr>
            <a:lvl7pPr marL="2057674" indent="0">
              <a:buNone/>
              <a:defRPr sz="1500"/>
            </a:lvl7pPr>
            <a:lvl8pPr marL="2400620" indent="0">
              <a:buNone/>
              <a:defRPr sz="1500"/>
            </a:lvl8pPr>
            <a:lvl9pPr marL="2743566" indent="0">
              <a:buNone/>
              <a:defRPr sz="1500"/>
            </a:lvl9pPr>
          </a:lstStyle>
          <a:p>
            <a:pPr lvl="0"/>
            <a:r>
              <a:rPr lang="zh-TW" altLang="en-US" noProof="0"/>
              <a:t>按一下圖示以新增圖片</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46" indent="0">
              <a:buNone/>
              <a:defRPr sz="900"/>
            </a:lvl2pPr>
            <a:lvl3pPr marL="685891" indent="0">
              <a:buNone/>
              <a:defRPr sz="750"/>
            </a:lvl3pPr>
            <a:lvl4pPr marL="1028837" indent="0">
              <a:buNone/>
              <a:defRPr sz="675"/>
            </a:lvl4pPr>
            <a:lvl5pPr marL="1371783" indent="0">
              <a:buNone/>
              <a:defRPr sz="675"/>
            </a:lvl5pPr>
            <a:lvl6pPr marL="1714729" indent="0">
              <a:buNone/>
              <a:defRPr sz="675"/>
            </a:lvl6pPr>
            <a:lvl7pPr marL="2057674" indent="0">
              <a:buNone/>
              <a:defRPr sz="675"/>
            </a:lvl7pPr>
            <a:lvl8pPr marL="2400620" indent="0">
              <a:buNone/>
              <a:defRPr sz="675"/>
            </a:lvl8pPr>
            <a:lvl9pPr marL="2743566" indent="0">
              <a:buNone/>
              <a:defRPr sz="675"/>
            </a:lvl9pPr>
          </a:lstStyle>
          <a:p>
            <a:pPr lvl="0"/>
            <a:r>
              <a:rPr lang="zh-TW" altLang="en-US"/>
              <a:t>按一下以編輯母片文字樣式</a:t>
            </a:r>
          </a:p>
        </p:txBody>
      </p:sp>
      <p:sp>
        <p:nvSpPr>
          <p:cNvPr id="5"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6"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7" name="Slide Number Placeholder 5"/>
          <p:cNvSpPr>
            <a:spLocks noGrp="1"/>
          </p:cNvSpPr>
          <p:nvPr>
            <p:ph type="sldNum" sz="quarter" idx="12"/>
          </p:nvPr>
        </p:nvSpPr>
        <p:spPr/>
        <p:txBody>
          <a:bodyPr/>
          <a:lstStyle>
            <a:lvl1pPr>
              <a:defRPr/>
            </a:lvl1pPr>
          </a:lstStyle>
          <a:p>
            <a:fld id="{FC67E78D-68E8-496A-9996-4D3970B8DD13}" type="slidenum">
              <a:rPr lang="en-US" altLang="zh-TW"/>
              <a:pPr/>
              <a:t>‹#›</a:t>
            </a:fld>
            <a:endParaRPr lang="en-US" altLang="zh-TW" dirty="0"/>
          </a:p>
        </p:txBody>
      </p:sp>
    </p:spTree>
    <p:extLst>
      <p:ext uri="{BB962C8B-B14F-4D97-AF65-F5344CB8AC3E}">
        <p14:creationId xmlns:p14="http://schemas.microsoft.com/office/powerpoint/2010/main" val="216641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C3488932-599B-45D4-96C3-670F28119F31}" type="slidenum">
              <a:rPr lang="en-US" altLang="zh-TW"/>
              <a:pPr/>
              <a:t>‹#›</a:t>
            </a:fld>
            <a:endParaRPr lang="en-US" altLang="zh-TW" dirty="0"/>
          </a:p>
        </p:txBody>
      </p:sp>
    </p:spTree>
    <p:extLst>
      <p:ext uri="{BB962C8B-B14F-4D97-AF65-F5344CB8AC3E}">
        <p14:creationId xmlns:p14="http://schemas.microsoft.com/office/powerpoint/2010/main" val="3733133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zh-TW" altLang="en-US"/>
              <a:t>按一下以編輯母片標題樣式</a:t>
            </a:r>
            <a:endParaRPr lang="en-US"/>
          </a:p>
        </p:txBody>
      </p:sp>
      <p:sp>
        <p:nvSpPr>
          <p:cNvPr id="3" name="Vertical Text Placeholder 2"/>
          <p:cNvSpPr>
            <a:spLocks noGrp="1"/>
          </p:cNvSpPr>
          <p:nvPr>
            <p:ph type="body" orient="vert" idx="1"/>
          </p:nvPr>
        </p:nvSpPr>
        <p:spPr>
          <a:xfrm>
            <a:off x="457201" y="274640"/>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A99374E0-67AC-40CB-8EA6-FC08E4061363}" type="slidenum">
              <a:rPr lang="en-US" altLang="zh-TW"/>
              <a:pPr/>
              <a:t>‹#›</a:t>
            </a:fld>
            <a:endParaRPr lang="en-US" altLang="zh-TW" dirty="0"/>
          </a:p>
        </p:txBody>
      </p:sp>
    </p:spTree>
    <p:extLst>
      <p:ext uri="{BB962C8B-B14F-4D97-AF65-F5344CB8AC3E}">
        <p14:creationId xmlns:p14="http://schemas.microsoft.com/office/powerpoint/2010/main" val="2373434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Title 1"/>
          <p:cNvSpPr>
            <a:spLocks noGrp="1"/>
          </p:cNvSpPr>
          <p:nvPr>
            <p:ph type="title"/>
          </p:nvPr>
        </p:nvSpPr>
        <p:spPr>
          <a:xfrm>
            <a:off x="1223964" y="274638"/>
            <a:ext cx="7462837" cy="1143000"/>
          </a:xfrm>
        </p:spPr>
        <p:txBody>
          <a:bodyPr/>
          <a:lstStyle/>
          <a:p>
            <a:r>
              <a:rPr lang="zh-TW" altLang="en-US"/>
              <a:t>按一下以編輯母片標題樣式</a:t>
            </a:r>
            <a:endParaRPr lang="en-US"/>
          </a:p>
        </p:txBody>
      </p:sp>
      <p:sp>
        <p:nvSpPr>
          <p:cNvPr id="3" name="Text Placeholder 2"/>
          <p:cNvSpPr>
            <a:spLocks noGrp="1"/>
          </p:cNvSpPr>
          <p:nvPr>
            <p:ph type="body" sz="half" idx="1"/>
          </p:nvPr>
        </p:nvSpPr>
        <p:spPr>
          <a:xfrm>
            <a:off x="482600" y="1600202"/>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4673601" y="1600202"/>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6"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7" name="Slide Number Placeholder 5"/>
          <p:cNvSpPr>
            <a:spLocks noGrp="1"/>
          </p:cNvSpPr>
          <p:nvPr>
            <p:ph type="sldNum" sz="quarter" idx="12"/>
          </p:nvPr>
        </p:nvSpPr>
        <p:spPr/>
        <p:txBody>
          <a:bodyPr/>
          <a:lstStyle>
            <a:lvl1pPr>
              <a:defRPr/>
            </a:lvl1pPr>
          </a:lstStyle>
          <a:p>
            <a:fld id="{846CE472-1033-4564-A0EB-CEF878169ED8}" type="slidenum">
              <a:rPr lang="en-US" altLang="zh-TW"/>
              <a:pPr/>
              <a:t>‹#›</a:t>
            </a:fld>
            <a:endParaRPr lang="en-US" altLang="zh-TW" dirty="0"/>
          </a:p>
        </p:txBody>
      </p:sp>
    </p:spTree>
    <p:extLst>
      <p:ext uri="{BB962C8B-B14F-4D97-AF65-F5344CB8AC3E}">
        <p14:creationId xmlns:p14="http://schemas.microsoft.com/office/powerpoint/2010/main" val="315303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Title 1"/>
          <p:cNvSpPr>
            <a:spLocks noGrp="1"/>
          </p:cNvSpPr>
          <p:nvPr>
            <p:ph type="title"/>
          </p:nvPr>
        </p:nvSpPr>
        <p:spPr>
          <a:xfrm>
            <a:off x="1223964" y="274638"/>
            <a:ext cx="7462837" cy="1143000"/>
          </a:xfrm>
        </p:spPr>
        <p:txBody>
          <a:bodyPr/>
          <a:lstStyle/>
          <a:p>
            <a:r>
              <a:rPr lang="zh-TW" altLang="en-US"/>
              <a:t>按一下以編輯母片標題樣式</a:t>
            </a:r>
            <a:endParaRPr lang="en-US"/>
          </a:p>
        </p:txBody>
      </p:sp>
      <p:sp>
        <p:nvSpPr>
          <p:cNvPr id="3" name="Table Placeholder 2"/>
          <p:cNvSpPr>
            <a:spLocks noGrp="1"/>
          </p:cNvSpPr>
          <p:nvPr>
            <p:ph type="tbl" idx="1"/>
          </p:nvPr>
        </p:nvSpPr>
        <p:spPr>
          <a:xfrm>
            <a:off x="482600" y="1600202"/>
            <a:ext cx="8229600" cy="4525963"/>
          </a:xfrm>
        </p:spPr>
        <p:txBody>
          <a:bodyPr/>
          <a:lstStyle/>
          <a:p>
            <a:pPr lvl="0"/>
            <a:r>
              <a:rPr lang="zh-TW" altLang="en-US" noProof="0"/>
              <a:t>按一下圖示以新增表格</a:t>
            </a:r>
            <a:endParaRPr lang="en-US" noProof="0" dirty="0"/>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268FE615-73FC-4426-BB9E-A3343EED454D}" type="slidenum">
              <a:rPr lang="en-US" altLang="zh-TW"/>
              <a:pPr/>
              <a:t>‹#›</a:t>
            </a:fld>
            <a:endParaRPr lang="en-US" altLang="zh-TW" dirty="0"/>
          </a:p>
        </p:txBody>
      </p:sp>
    </p:spTree>
    <p:extLst>
      <p:ext uri="{BB962C8B-B14F-4D97-AF65-F5344CB8AC3E}">
        <p14:creationId xmlns:p14="http://schemas.microsoft.com/office/powerpoint/2010/main" val="4014537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Title 1"/>
          <p:cNvSpPr>
            <a:spLocks noGrp="1"/>
          </p:cNvSpPr>
          <p:nvPr>
            <p:ph type="title"/>
          </p:nvPr>
        </p:nvSpPr>
        <p:spPr>
          <a:xfrm>
            <a:off x="1223964" y="274638"/>
            <a:ext cx="7462837" cy="1143000"/>
          </a:xfrm>
        </p:spPr>
        <p:txBody>
          <a:bodyPr/>
          <a:lstStyle/>
          <a:p>
            <a:r>
              <a:rPr lang="zh-TW" altLang="en-US"/>
              <a:t>按一下以編輯母片標題樣式</a:t>
            </a:r>
            <a:endParaRPr lang="en-US"/>
          </a:p>
        </p:txBody>
      </p:sp>
      <p:sp>
        <p:nvSpPr>
          <p:cNvPr id="3" name="Chart Placeholder 2"/>
          <p:cNvSpPr>
            <a:spLocks noGrp="1"/>
          </p:cNvSpPr>
          <p:nvPr>
            <p:ph type="chart" idx="1"/>
          </p:nvPr>
        </p:nvSpPr>
        <p:spPr>
          <a:xfrm>
            <a:off x="482600" y="1600202"/>
            <a:ext cx="8229600" cy="4525963"/>
          </a:xfrm>
        </p:spPr>
        <p:txBody>
          <a:bodyPr/>
          <a:lstStyle/>
          <a:p>
            <a:pPr lvl="0"/>
            <a:r>
              <a:rPr lang="zh-TW" altLang="en-US" noProof="0"/>
              <a:t>按一下圖示以新增圖表</a:t>
            </a:r>
            <a:endParaRPr lang="en-US" noProof="0" dirty="0"/>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775E96AC-DABC-45C0-97EA-1D4B982ABDDF}" type="slidenum">
              <a:rPr lang="en-US" altLang="zh-TW"/>
              <a:pPr/>
              <a:t>‹#›</a:t>
            </a:fld>
            <a:endParaRPr lang="en-US" altLang="zh-TW" dirty="0"/>
          </a:p>
        </p:txBody>
      </p:sp>
    </p:spTree>
    <p:extLst>
      <p:ext uri="{BB962C8B-B14F-4D97-AF65-F5344CB8AC3E}">
        <p14:creationId xmlns:p14="http://schemas.microsoft.com/office/powerpoint/2010/main" val="217809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標題及文字在物件之上">
    <p:spTree>
      <p:nvGrpSpPr>
        <p:cNvPr id="1" name=""/>
        <p:cNvGrpSpPr/>
        <p:nvPr/>
      </p:nvGrpSpPr>
      <p:grpSpPr>
        <a:xfrm>
          <a:off x="0" y="0"/>
          <a:ext cx="0" cy="0"/>
          <a:chOff x="0" y="0"/>
          <a:chExt cx="0" cy="0"/>
        </a:xfrm>
      </p:grpSpPr>
      <p:sp>
        <p:nvSpPr>
          <p:cNvPr id="2" name="Title 1"/>
          <p:cNvSpPr>
            <a:spLocks noGrp="1"/>
          </p:cNvSpPr>
          <p:nvPr>
            <p:ph type="title"/>
          </p:nvPr>
        </p:nvSpPr>
        <p:spPr>
          <a:xfrm>
            <a:off x="1223964" y="274638"/>
            <a:ext cx="7462837" cy="1143000"/>
          </a:xfrm>
        </p:spPr>
        <p:txBody>
          <a:bodyPr/>
          <a:lstStyle/>
          <a:p>
            <a:r>
              <a:rPr lang="zh-TW" altLang="en-US"/>
              <a:t>按一下以編輯母片標題樣式</a:t>
            </a:r>
            <a:endParaRPr lang="en-US"/>
          </a:p>
        </p:txBody>
      </p:sp>
      <p:sp>
        <p:nvSpPr>
          <p:cNvPr id="3" name="Text Placeholder 2"/>
          <p:cNvSpPr>
            <a:spLocks noGrp="1"/>
          </p:cNvSpPr>
          <p:nvPr>
            <p:ph type="body" sz="half" idx="1"/>
          </p:nvPr>
        </p:nvSpPr>
        <p:spPr>
          <a:xfrm>
            <a:off x="482600" y="1600200"/>
            <a:ext cx="8229600" cy="21859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482600" y="3938590"/>
            <a:ext cx="8229600" cy="21875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6"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7" name="Slide Number Placeholder 5"/>
          <p:cNvSpPr>
            <a:spLocks noGrp="1"/>
          </p:cNvSpPr>
          <p:nvPr>
            <p:ph type="sldNum" sz="quarter" idx="12"/>
          </p:nvPr>
        </p:nvSpPr>
        <p:spPr/>
        <p:txBody>
          <a:bodyPr/>
          <a:lstStyle>
            <a:lvl1pPr>
              <a:defRPr/>
            </a:lvl1pPr>
          </a:lstStyle>
          <a:p>
            <a:fld id="{BE4DBFA9-8D85-47C8-8BB1-CF3AF32C396E}" type="slidenum">
              <a:rPr lang="en-US" altLang="zh-TW"/>
              <a:pPr/>
              <a:t>‹#›</a:t>
            </a:fld>
            <a:endParaRPr lang="en-US" altLang="zh-TW" dirty="0"/>
          </a:p>
        </p:txBody>
      </p:sp>
    </p:spTree>
    <p:extLst>
      <p:ext uri="{BB962C8B-B14F-4D97-AF65-F5344CB8AC3E}">
        <p14:creationId xmlns:p14="http://schemas.microsoft.com/office/powerpoint/2010/main" val="2018898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reserve="1">
  <p:cSld name="標題及圖表或組織圖">
    <p:spTree>
      <p:nvGrpSpPr>
        <p:cNvPr id="1" name=""/>
        <p:cNvGrpSpPr/>
        <p:nvPr/>
      </p:nvGrpSpPr>
      <p:grpSpPr>
        <a:xfrm>
          <a:off x="0" y="0"/>
          <a:ext cx="0" cy="0"/>
          <a:chOff x="0" y="0"/>
          <a:chExt cx="0" cy="0"/>
        </a:xfrm>
      </p:grpSpPr>
      <p:sp>
        <p:nvSpPr>
          <p:cNvPr id="2" name="Title 1"/>
          <p:cNvSpPr>
            <a:spLocks noGrp="1"/>
          </p:cNvSpPr>
          <p:nvPr>
            <p:ph type="title"/>
          </p:nvPr>
        </p:nvSpPr>
        <p:spPr>
          <a:xfrm>
            <a:off x="1223964" y="274638"/>
            <a:ext cx="7462837" cy="1143000"/>
          </a:xfrm>
        </p:spPr>
        <p:txBody>
          <a:bodyPr/>
          <a:lstStyle/>
          <a:p>
            <a:r>
              <a:rPr lang="zh-TW" altLang="en-US"/>
              <a:t>按一下以編輯母片標題樣式</a:t>
            </a:r>
            <a:endParaRPr lang="en-US"/>
          </a:p>
        </p:txBody>
      </p:sp>
      <p:sp>
        <p:nvSpPr>
          <p:cNvPr id="3" name="SmartArt Placeholder 2"/>
          <p:cNvSpPr>
            <a:spLocks noGrp="1"/>
          </p:cNvSpPr>
          <p:nvPr>
            <p:ph type="dgm" idx="1"/>
          </p:nvPr>
        </p:nvSpPr>
        <p:spPr>
          <a:xfrm>
            <a:off x="482600" y="1600202"/>
            <a:ext cx="8229600" cy="4525963"/>
          </a:xfrm>
        </p:spPr>
        <p:txBody>
          <a:bodyPr/>
          <a:lstStyle/>
          <a:p>
            <a:pPr lvl="0"/>
            <a:r>
              <a:rPr lang="zh-TW" altLang="en-US" noProof="0"/>
              <a:t>按一下圖示以新增 </a:t>
            </a:r>
            <a:r>
              <a:rPr lang="en-US" altLang="zh-TW" noProof="0" dirty="0"/>
              <a:t>SmartArt </a:t>
            </a:r>
            <a:r>
              <a:rPr lang="zh-TW" altLang="en-US" noProof="0"/>
              <a:t>圖形</a:t>
            </a:r>
            <a:endParaRPr lang="en-US" noProof="0" dirty="0"/>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8AA7E5E0-3153-4640-8CD7-7CCB624BA0D0}" type="slidenum">
              <a:rPr lang="en-US" altLang="zh-TW"/>
              <a:pPr/>
              <a:t>‹#›</a:t>
            </a:fld>
            <a:endParaRPr lang="en-US" altLang="zh-TW" dirty="0"/>
          </a:p>
        </p:txBody>
      </p:sp>
    </p:spTree>
    <p:extLst>
      <p:ext uri="{BB962C8B-B14F-4D97-AF65-F5344CB8AC3E}">
        <p14:creationId xmlns:p14="http://schemas.microsoft.com/office/powerpoint/2010/main" val="285727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showMasterPhAnim="0" preserve="1" userDrawn="1">
  <p:cSld name="2_標題投影片">
    <p:spTree>
      <p:nvGrpSpPr>
        <p:cNvPr id="1" name=""/>
        <p:cNvGrpSpPr/>
        <p:nvPr/>
      </p:nvGrpSpPr>
      <p:grpSpPr>
        <a:xfrm>
          <a:off x="0" y="0"/>
          <a:ext cx="0" cy="0"/>
          <a:chOff x="0" y="0"/>
          <a:chExt cx="0" cy="0"/>
        </a:xfrm>
      </p:grpSpPr>
      <p:grpSp>
        <p:nvGrpSpPr>
          <p:cNvPr id="22" name="群組 21"/>
          <p:cNvGrpSpPr/>
          <p:nvPr userDrawn="1"/>
        </p:nvGrpSpPr>
        <p:grpSpPr>
          <a:xfrm flipH="1" flipV="1">
            <a:off x="0" y="0"/>
            <a:ext cx="9144000" cy="6858000"/>
            <a:chOff x="0" y="0"/>
            <a:chExt cx="9144000" cy="6858000"/>
          </a:xfrm>
        </p:grpSpPr>
        <p:pic>
          <p:nvPicPr>
            <p:cNvPr id="23" name="Picture 2" descr="C:\Users\a110786\Desktop\ppt\pic_4.jpg"/>
            <p:cNvPicPr>
              <a:picLocks noChangeAspect="1" noChangeArrowheads="1"/>
            </p:cNvPicPr>
            <p:nvPr/>
          </p:nvPicPr>
          <p:blipFill rotWithShape="1">
            <a:blip r:embed="rId2">
              <a:extLst>
                <a:ext uri="{28A0092B-C50C-407E-A947-70E740481C1C}">
                  <a14:useLocalDpi xmlns:a14="http://schemas.microsoft.com/office/drawing/2010/main" val="0"/>
                </a:ext>
              </a:extLst>
            </a:blip>
            <a:srcRect b="25000"/>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4" name="Picture 2" descr="C:\Users\a110786\Desktop\ppt\pic_4.jpg"/>
            <p:cNvPicPr>
              <a:picLocks noChangeAspect="1" noChangeArrowheads="1"/>
            </p:cNvPicPr>
            <p:nvPr/>
          </p:nvPicPr>
          <p:blipFill rotWithShape="1">
            <a:blip r:embed="rId2">
              <a:extLst>
                <a:ext uri="{28A0092B-C50C-407E-A947-70E740481C1C}">
                  <a14:useLocalDpi xmlns:a14="http://schemas.microsoft.com/office/drawing/2010/main" val="0"/>
                </a:ext>
              </a:extLst>
            </a:blip>
            <a:srcRect l="35714" t="28726" r="35873" b="60639"/>
            <a:stretch/>
          </p:blipFill>
          <p:spPr bwMode="auto">
            <a:xfrm>
              <a:off x="3265714" y="3759200"/>
              <a:ext cx="2598057" cy="972457"/>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5" name="矩形 24"/>
          <p:cNvSpPr/>
          <p:nvPr userDrawn="1"/>
        </p:nvSpPr>
        <p:spPr>
          <a:xfrm>
            <a:off x="-2" y="0"/>
            <a:ext cx="9144002" cy="6858000"/>
          </a:xfrm>
          <a:prstGeom prst="rect">
            <a:avLst/>
          </a:prstGeom>
          <a:solidFill>
            <a:srgbClr val="FFFFFF">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Text Placeholder0" hidden="1"/>
          <p:cNvSpPr txBox="1"/>
          <p:nvPr userDrawn="1"/>
        </p:nvSpPr>
        <p:spPr>
          <a:xfrm>
            <a:off x="179387" y="179388"/>
            <a:ext cx="1533546" cy="184666"/>
          </a:xfrm>
          <a:prstGeom prst="rect">
            <a:avLst/>
          </a:prstGeom>
          <a:noFill/>
        </p:spPr>
        <p:txBody>
          <a:bodyPr>
            <a:spAutoFit/>
          </a:bodyPr>
          <a:lstStyle/>
          <a:p>
            <a:pPr fontAlgn="auto">
              <a:spcBef>
                <a:spcPts val="0"/>
              </a:spcBef>
              <a:spcAft>
                <a:spcPts val="0"/>
              </a:spcAft>
              <a:defRPr/>
            </a:pPr>
            <a:r>
              <a:rPr lang="en-US" sz="600" dirty="0">
                <a:solidFill>
                  <a:schemeClr val="bg1">
                    <a:alpha val="0"/>
                  </a:schemeClr>
                </a:solidFill>
                <a:latin typeface="+mn-lt"/>
              </a:rPr>
              <a:t>Designed by Guild Design Inc.</a:t>
            </a:r>
          </a:p>
        </p:txBody>
      </p:sp>
      <p:sp>
        <p:nvSpPr>
          <p:cNvPr id="2" name="Title Placeholder 1"/>
          <p:cNvSpPr>
            <a:spLocks noGrp="1"/>
          </p:cNvSpPr>
          <p:nvPr userDrawn="1">
            <p:ph type="title" hasCustomPrompt="1"/>
          </p:nvPr>
        </p:nvSpPr>
        <p:spPr bwMode="gray">
          <a:xfrm>
            <a:off x="685800" y="3992563"/>
            <a:ext cx="7772400" cy="1866900"/>
          </a:xfrm>
          <a:noFill/>
        </p:spPr>
        <p:txBody>
          <a:bodyPr>
            <a:normAutofit/>
          </a:bodyPr>
          <a:lstStyle>
            <a:lvl1pPr eaLnBrk="1" hangingPunct="1">
              <a:defRPr sz="3600" smtClean="0">
                <a:solidFill>
                  <a:srgbClr val="0D5661"/>
                </a:solidFill>
                <a:effectLst/>
              </a:defRPr>
            </a:lvl1pPr>
          </a:lstStyle>
          <a:p>
            <a:pPr lvl="0"/>
            <a:r>
              <a:rPr lang="zh-TW" altLang="en-US" noProof="0" dirty="0"/>
              <a:t>母片標題樣式</a:t>
            </a:r>
            <a:endParaRPr lang="en-US" altLang="zh-TW" noProof="0" dirty="0"/>
          </a:p>
        </p:txBody>
      </p:sp>
      <p:pic>
        <p:nvPicPr>
          <p:cNvPr id="8" name="圖片 7">
            <a:extLst>
              <a:ext uri="{FF2B5EF4-FFF2-40B4-BE49-F238E27FC236}">
                <a16:creationId xmlns:a16="http://schemas.microsoft.com/office/drawing/2014/main" id="{5182D271-41EE-4BB4-9441-058645EFB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33" y="5589300"/>
            <a:ext cx="1123810" cy="1000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只有標題">
    <p:spTree>
      <p:nvGrpSpPr>
        <p:cNvPr id="1" name=""/>
        <p:cNvGrpSpPr/>
        <p:nvPr/>
      </p:nvGrpSpPr>
      <p:grpSpPr>
        <a:xfrm>
          <a:off x="0" y="0"/>
          <a:ext cx="0" cy="0"/>
          <a:chOff x="0" y="0"/>
          <a:chExt cx="0" cy="0"/>
        </a:xfrm>
      </p:grpSpPr>
      <p:sp>
        <p:nvSpPr>
          <p:cNvPr id="3"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4"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5" name="Slide Number Placeholder 5"/>
          <p:cNvSpPr>
            <a:spLocks noGrp="1"/>
          </p:cNvSpPr>
          <p:nvPr>
            <p:ph type="sldNum" sz="quarter" idx="12"/>
          </p:nvPr>
        </p:nvSpPr>
        <p:spPr/>
        <p:txBody>
          <a:bodyPr/>
          <a:lstStyle>
            <a:lvl1pPr>
              <a:defRPr sz="788">
                <a:latin typeface="Arial Black" panose="020B0A04020102020204" pitchFamily="34" charset="0"/>
                <a:ea typeface="+mn-ea"/>
              </a:defRPr>
            </a:lvl1pPr>
          </a:lstStyle>
          <a:p>
            <a:fld id="{566AAAEB-DF18-41AA-9C34-70AE413689AB}" type="slidenum">
              <a:rPr lang="en-US" altLang="zh-TW" smtClean="0"/>
              <a:pPr/>
              <a:t>‹#›</a:t>
            </a:fld>
            <a:endParaRPr lang="en-US" altLang="zh-TW" dirty="0"/>
          </a:p>
        </p:txBody>
      </p:sp>
      <p:sp>
        <p:nvSpPr>
          <p:cNvPr id="7" name="Title 1"/>
          <p:cNvSpPr>
            <a:spLocks noGrp="1"/>
          </p:cNvSpPr>
          <p:nvPr>
            <p:ph type="title"/>
          </p:nvPr>
        </p:nvSpPr>
        <p:spPr>
          <a:xfrm>
            <a:off x="457200" y="317760"/>
            <a:ext cx="8229600" cy="1143000"/>
          </a:xfrm>
        </p:spPr>
        <p:txBody>
          <a:bodyPr>
            <a:normAutofit/>
          </a:bodyPr>
          <a:lstStyle>
            <a:lvl1pPr>
              <a:defRPr sz="2700">
                <a:solidFill>
                  <a:srgbClr val="0D5661"/>
                </a:solidFill>
              </a:defRPr>
            </a:lvl1pPr>
          </a:lstStyle>
          <a:p>
            <a:r>
              <a:rPr lang="zh-TW" altLang="en-US" dirty="0"/>
              <a:t>按一下以編輯母片標題樣式</a:t>
            </a:r>
            <a:endParaRPr lang="en-US" dirty="0"/>
          </a:p>
        </p:txBody>
      </p:sp>
    </p:spTree>
    <p:extLst>
      <p:ext uri="{BB962C8B-B14F-4D97-AF65-F5344CB8AC3E}">
        <p14:creationId xmlns:p14="http://schemas.microsoft.com/office/powerpoint/2010/main" val="388520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11" name="圖片 10" descr="ROC_National_Health_Insurance_Emblem.svg.png">
            <a:extLst>
              <a:ext uri="{FF2B5EF4-FFF2-40B4-BE49-F238E27FC236}">
                <a16:creationId xmlns:a16="http://schemas.microsoft.com/office/drawing/2014/main" id="{2D6802CB-807D-41CA-8D00-8745B2A17EFB}"/>
              </a:ext>
            </a:extLst>
          </p:cNvPr>
          <p:cNvPicPr>
            <a:picLocks noChangeAspect="1"/>
          </p:cNvPicPr>
          <p:nvPr userDrawn="1"/>
        </p:nvPicPr>
        <p:blipFill>
          <a:blip r:embed="rId2" cstate="print"/>
          <a:stretch>
            <a:fillRect/>
          </a:stretch>
        </p:blipFill>
        <p:spPr>
          <a:xfrm>
            <a:off x="8342603" y="5661310"/>
            <a:ext cx="688393" cy="701484"/>
          </a:xfrm>
          <a:prstGeom prst="rect">
            <a:avLst/>
          </a:prstGeom>
        </p:spPr>
      </p:pic>
      <p:pic>
        <p:nvPicPr>
          <p:cNvPr id="7" name="Picture 2" descr="C:\Users\a110786\Desktop\ppt\pic_4.jpg">
            <a:extLst>
              <a:ext uri="{FF2B5EF4-FFF2-40B4-BE49-F238E27FC236}">
                <a16:creationId xmlns:a16="http://schemas.microsoft.com/office/drawing/2014/main" id="{74EBE6DD-4AA7-4ACD-A88F-89261D578412}"/>
              </a:ext>
            </a:extLst>
          </p:cNvPr>
          <p:cNvPicPr>
            <a:picLocks noChangeAspect="1" noChangeArrowheads="1"/>
          </p:cNvPicPr>
          <p:nvPr userDrawn="1"/>
        </p:nvPicPr>
        <p:blipFill rotWithShape="1">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rcRect l="-802" t="-3" r="33671" b="79041"/>
          <a:stretch/>
        </p:blipFill>
        <p:spPr bwMode="auto">
          <a:xfrm rot="10800000" flipH="1" flipV="1">
            <a:off x="-40275" y="10643"/>
            <a:ext cx="3224411" cy="100685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4638"/>
            <a:ext cx="8229600" cy="1143000"/>
          </a:xfrm>
        </p:spPr>
        <p:txBody>
          <a:bodyPr>
            <a:normAutofit/>
          </a:bodyPr>
          <a:lstStyle>
            <a:lvl1pPr>
              <a:defRPr sz="3751">
                <a:solidFill>
                  <a:srgbClr val="0D5661"/>
                </a:solidFill>
                <a:latin typeface="Microsoft YaHei" panose="020B0503020204020204" pitchFamily="34" charset="-122"/>
                <a:ea typeface="Microsoft YaHei" panose="020B0503020204020204" pitchFamily="34" charset="-122"/>
              </a:defRPr>
            </a:lvl1pPr>
          </a:lstStyle>
          <a:p>
            <a:r>
              <a:rPr lang="zh-TW" altLang="en-US" dirty="0"/>
              <a:t>按一下以編輯母片標題樣式</a:t>
            </a:r>
            <a:endParaRPr lang="en-US" dirty="0"/>
          </a:p>
        </p:txBody>
      </p:sp>
      <p:sp>
        <p:nvSpPr>
          <p:cNvPr id="3" name="Content Placeholder 2"/>
          <p:cNvSpPr>
            <a:spLocks noGrp="1"/>
          </p:cNvSpPr>
          <p:nvPr>
            <p:ph idx="1"/>
          </p:nvPr>
        </p:nvSpPr>
        <p:spPr>
          <a:xfrm>
            <a:off x="457200" y="1329258"/>
            <a:ext cx="8229600" cy="4525963"/>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sz="1500">
                <a:solidFill>
                  <a:schemeClr val="bg1">
                    <a:lumMod val="50000"/>
                  </a:schemeClr>
                </a:solidFill>
              </a:defRPr>
            </a:lvl1pPr>
          </a:lstStyle>
          <a:p>
            <a:fld id="{3894EE37-082A-40AC-BA81-260BB2A2B6FB}" type="slidenum">
              <a:rPr lang="en-US" altLang="zh-TW" smtClean="0"/>
              <a:pPr/>
              <a:t>‹#›</a:t>
            </a:fld>
            <a:endParaRPr lang="en-US" altLang="zh-TW" dirty="0"/>
          </a:p>
        </p:txBody>
      </p:sp>
    </p:spTree>
    <p:extLst>
      <p:ext uri="{BB962C8B-B14F-4D97-AF65-F5344CB8AC3E}">
        <p14:creationId xmlns:p14="http://schemas.microsoft.com/office/powerpoint/2010/main" val="3351257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233090"/>
            <a:ext cx="8229600" cy="1143000"/>
          </a:xfrm>
        </p:spPr>
        <p:txBody>
          <a:bodyPr>
            <a:normAutofit/>
          </a:bodyPr>
          <a:lstStyle>
            <a:lvl1pPr>
              <a:defRPr sz="2700">
                <a:solidFill>
                  <a:srgbClr val="0D5661"/>
                </a:solidFill>
              </a:defRPr>
            </a:lvl1pPr>
          </a:lstStyle>
          <a:p>
            <a:r>
              <a:rPr lang="zh-TW" altLang="en-US" dirty="0"/>
              <a:t>按一下以編輯母片標題樣式</a:t>
            </a:r>
            <a:endParaRPr lang="en-US" dirty="0"/>
          </a:p>
        </p:txBody>
      </p:sp>
      <p:sp>
        <p:nvSpPr>
          <p:cNvPr id="3" name="Content Placeholder 2"/>
          <p:cNvSpPr>
            <a:spLocks noGrp="1"/>
          </p:cNvSpPr>
          <p:nvPr>
            <p:ph idx="1"/>
          </p:nvPr>
        </p:nvSpPr>
        <p:spPr>
          <a:xfrm>
            <a:off x="457200" y="1329258"/>
            <a:ext cx="8229600" cy="4525963"/>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5"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6" name="Slide Number Placeholder 5"/>
          <p:cNvSpPr>
            <a:spLocks noGrp="1"/>
          </p:cNvSpPr>
          <p:nvPr>
            <p:ph type="sldNum" sz="quarter" idx="12"/>
          </p:nvPr>
        </p:nvSpPr>
        <p:spPr/>
        <p:txBody>
          <a:bodyPr/>
          <a:lstStyle>
            <a:lvl1pPr>
              <a:defRPr/>
            </a:lvl1pPr>
          </a:lstStyle>
          <a:p>
            <a:fld id="{3894EE37-082A-40AC-BA81-260BB2A2B6FB}" type="slidenum">
              <a:rPr lang="en-US" altLang="zh-TW"/>
              <a:pPr/>
              <a:t>‹#›</a:t>
            </a:fld>
            <a:endParaRPr lang="en-US" altLang="zh-TW" dirty="0"/>
          </a:p>
        </p:txBody>
      </p:sp>
    </p:spTree>
    <p:extLst>
      <p:ext uri="{BB962C8B-B14F-4D97-AF65-F5344CB8AC3E}">
        <p14:creationId xmlns:p14="http://schemas.microsoft.com/office/powerpoint/2010/main" val="395815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按一下以編輯母片標題樣式</a:t>
            </a:r>
            <a:endParaRPr lang="en-US" dirty="0"/>
          </a:p>
        </p:txBody>
      </p:sp>
      <p:sp>
        <p:nvSpPr>
          <p:cNvPr id="3" name="Content Placeholder 2"/>
          <p:cNvSpPr>
            <a:spLocks noGrp="1"/>
          </p:cNvSpPr>
          <p:nvPr>
            <p:ph sz="half" idx="1"/>
          </p:nvPr>
        </p:nvSpPr>
        <p:spPr>
          <a:xfrm>
            <a:off x="457201"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6"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dirty="0"/>
          </a:p>
        </p:txBody>
      </p:sp>
      <p:sp>
        <p:nvSpPr>
          <p:cNvPr id="7" name="Slide Number Placeholder 5"/>
          <p:cNvSpPr>
            <a:spLocks noGrp="1"/>
          </p:cNvSpPr>
          <p:nvPr>
            <p:ph type="sldNum" sz="quarter" idx="12"/>
          </p:nvPr>
        </p:nvSpPr>
        <p:spPr/>
        <p:txBody>
          <a:bodyPr/>
          <a:lstStyle>
            <a:lvl1pPr>
              <a:defRPr/>
            </a:lvl1pPr>
          </a:lstStyle>
          <a:p>
            <a:fld id="{29AF965F-8321-4D14-A275-B0AAD53B56D5}" type="slidenum">
              <a:rPr lang="en-US" altLang="zh-TW"/>
              <a:pPr/>
              <a:t>‹#›</a:t>
            </a:fld>
            <a:endParaRPr lang="en-US" altLang="zh-TW" dirty="0"/>
          </a:p>
        </p:txBody>
      </p:sp>
    </p:spTree>
    <p:extLst>
      <p:ext uri="{BB962C8B-B14F-4D97-AF65-F5344CB8AC3E}">
        <p14:creationId xmlns:p14="http://schemas.microsoft.com/office/powerpoint/2010/main" val="116415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dirty="0"/>
              <a:t>按一下以編輯母片標題樣式</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46" indent="0">
              <a:buNone/>
              <a:defRPr sz="1500" b="1"/>
            </a:lvl2pPr>
            <a:lvl3pPr marL="685891" indent="0">
              <a:buNone/>
              <a:defRPr sz="135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342946" indent="0">
              <a:buNone/>
              <a:defRPr sz="1500" b="1"/>
            </a:lvl2pPr>
            <a:lvl3pPr marL="685891" indent="0">
              <a:buNone/>
              <a:defRPr sz="135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7"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8"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9" name="Slide Number Placeholder 5"/>
          <p:cNvSpPr>
            <a:spLocks noGrp="1"/>
          </p:cNvSpPr>
          <p:nvPr>
            <p:ph type="sldNum" sz="quarter" idx="12"/>
          </p:nvPr>
        </p:nvSpPr>
        <p:spPr/>
        <p:txBody>
          <a:bodyPr/>
          <a:lstStyle>
            <a:lvl1pPr>
              <a:defRPr/>
            </a:lvl1pPr>
          </a:lstStyle>
          <a:p>
            <a:fld id="{7B69DB0E-B534-465B-9442-3B299AF20024}" type="slidenum">
              <a:rPr lang="en-US" altLang="zh-TW"/>
              <a:pPr/>
              <a:t>‹#›</a:t>
            </a:fld>
            <a:endParaRPr lang="en-US" altLang="zh-TW" dirty="0"/>
          </a:p>
        </p:txBody>
      </p:sp>
    </p:spTree>
    <p:extLst>
      <p:ext uri="{BB962C8B-B14F-4D97-AF65-F5344CB8AC3E}">
        <p14:creationId xmlns:p14="http://schemas.microsoft.com/office/powerpoint/2010/main" val="30251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88913"/>
            <a:ext cx="8229600" cy="1143000"/>
          </a:xfrm>
        </p:spPr>
        <p:txBody>
          <a:bodyPr/>
          <a:lstStyle>
            <a:lvl1pPr>
              <a:defRPr sz="3000"/>
            </a:lvl1pPr>
          </a:lstStyle>
          <a:p>
            <a:r>
              <a:rPr lang="zh-TW" altLang="en-US" dirty="0"/>
              <a:t>母片標題樣式</a:t>
            </a:r>
            <a:endParaRPr lang="en-US" dirty="0"/>
          </a:p>
        </p:txBody>
      </p:sp>
      <p:sp>
        <p:nvSpPr>
          <p:cNvPr id="3"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4"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5" name="Slide Number Placeholder 5"/>
          <p:cNvSpPr>
            <a:spLocks noGrp="1"/>
          </p:cNvSpPr>
          <p:nvPr>
            <p:ph type="sldNum" sz="quarter" idx="12"/>
          </p:nvPr>
        </p:nvSpPr>
        <p:spPr/>
        <p:txBody>
          <a:bodyPr/>
          <a:lstStyle>
            <a:lvl1pPr>
              <a:defRPr/>
            </a:lvl1pPr>
          </a:lstStyle>
          <a:p>
            <a:fld id="{566AAAEB-DF18-41AA-9C34-70AE413689AB}" type="slidenum">
              <a:rPr lang="en-US" altLang="zh-TW"/>
              <a:pPr/>
              <a:t>‹#›</a:t>
            </a:fld>
            <a:endParaRPr lang="en-US" altLang="zh-TW" dirty="0"/>
          </a:p>
        </p:txBody>
      </p:sp>
    </p:spTree>
    <p:extLst>
      <p:ext uri="{BB962C8B-B14F-4D97-AF65-F5344CB8AC3E}">
        <p14:creationId xmlns:p14="http://schemas.microsoft.com/office/powerpoint/2010/main" val="468882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只有標題">
    <p:spTree>
      <p:nvGrpSpPr>
        <p:cNvPr id="1" name=""/>
        <p:cNvGrpSpPr/>
        <p:nvPr/>
      </p:nvGrpSpPr>
      <p:grpSpPr>
        <a:xfrm>
          <a:off x="0" y="0"/>
          <a:ext cx="0" cy="0"/>
          <a:chOff x="0" y="0"/>
          <a:chExt cx="0" cy="0"/>
        </a:xfrm>
      </p:grpSpPr>
      <p:sp>
        <p:nvSpPr>
          <p:cNvPr id="3"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4"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5" name="Slide Number Placeholder 5"/>
          <p:cNvSpPr>
            <a:spLocks noGrp="1"/>
          </p:cNvSpPr>
          <p:nvPr>
            <p:ph type="sldNum" sz="quarter" idx="12"/>
          </p:nvPr>
        </p:nvSpPr>
        <p:spPr/>
        <p:txBody>
          <a:bodyPr/>
          <a:lstStyle>
            <a:lvl1pPr>
              <a:defRPr sz="788">
                <a:latin typeface="Arial Black" panose="020B0A04020102020204" pitchFamily="34" charset="0"/>
                <a:ea typeface="+mn-ea"/>
              </a:defRPr>
            </a:lvl1pPr>
          </a:lstStyle>
          <a:p>
            <a:fld id="{566AAAEB-DF18-41AA-9C34-70AE413689AB}" type="slidenum">
              <a:rPr lang="en-US" altLang="zh-TW" smtClean="0"/>
              <a:pPr/>
              <a:t>‹#›</a:t>
            </a:fld>
            <a:endParaRPr lang="en-US" altLang="zh-TW" dirty="0"/>
          </a:p>
        </p:txBody>
      </p:sp>
      <p:sp>
        <p:nvSpPr>
          <p:cNvPr id="7" name="Title 1"/>
          <p:cNvSpPr>
            <a:spLocks noGrp="1"/>
          </p:cNvSpPr>
          <p:nvPr>
            <p:ph type="title"/>
          </p:nvPr>
        </p:nvSpPr>
        <p:spPr>
          <a:xfrm>
            <a:off x="457200" y="317760"/>
            <a:ext cx="8229600" cy="1143000"/>
          </a:xfrm>
        </p:spPr>
        <p:txBody>
          <a:bodyPr>
            <a:normAutofit/>
          </a:bodyPr>
          <a:lstStyle>
            <a:lvl1pPr>
              <a:defRPr sz="2700">
                <a:solidFill>
                  <a:srgbClr val="0D5661"/>
                </a:solidFill>
              </a:defRPr>
            </a:lvl1pPr>
          </a:lstStyle>
          <a:p>
            <a:r>
              <a:rPr lang="zh-TW" altLang="en-US" dirty="0"/>
              <a:t>按一下以編輯母片標題樣式</a:t>
            </a:r>
            <a:endParaRPr lang="en-US" dirty="0"/>
          </a:p>
        </p:txBody>
      </p:sp>
    </p:spTree>
    <p:extLst>
      <p:ext uri="{BB962C8B-B14F-4D97-AF65-F5344CB8AC3E}">
        <p14:creationId xmlns:p14="http://schemas.microsoft.com/office/powerpoint/2010/main" val="2977369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3"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4" name="Slide Number Placeholder 5"/>
          <p:cNvSpPr>
            <a:spLocks noGrp="1"/>
          </p:cNvSpPr>
          <p:nvPr>
            <p:ph type="sldNum" sz="quarter" idx="12"/>
          </p:nvPr>
        </p:nvSpPr>
        <p:spPr/>
        <p:txBody>
          <a:bodyPr/>
          <a:lstStyle>
            <a:lvl1pPr>
              <a:defRPr/>
            </a:lvl1pPr>
          </a:lstStyle>
          <a:p>
            <a:fld id="{B643F4E9-AE34-4B73-A403-141333B81630}" type="slidenum">
              <a:rPr lang="en-US" altLang="zh-TW"/>
              <a:pPr/>
              <a:t>‹#›</a:t>
            </a:fld>
            <a:endParaRPr lang="en-US" altLang="zh-TW" dirty="0"/>
          </a:p>
        </p:txBody>
      </p:sp>
    </p:spTree>
    <p:extLst>
      <p:ext uri="{BB962C8B-B14F-4D97-AF65-F5344CB8AC3E}">
        <p14:creationId xmlns:p14="http://schemas.microsoft.com/office/powerpoint/2010/main" val="244442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53106" y="925937"/>
            <a:ext cx="3008313" cy="1162050"/>
          </a:xfrm>
        </p:spPr>
        <p:txBody>
          <a:bodyPr anchor="b">
            <a:normAutofit/>
          </a:bodyPr>
          <a:lstStyle>
            <a:lvl1pPr algn="l">
              <a:defRPr sz="2100" b="1">
                <a:effectLst/>
              </a:defRPr>
            </a:lvl1pPr>
          </a:lstStyle>
          <a:p>
            <a:r>
              <a:rPr lang="zh-TW" altLang="en-US"/>
              <a:t>按一下以編輯母片標題樣式</a:t>
            </a:r>
            <a:endParaRPr lang="en-US"/>
          </a:p>
        </p:txBody>
      </p:sp>
      <p:sp>
        <p:nvSpPr>
          <p:cNvPr id="3" name="Content Placeholder 2"/>
          <p:cNvSpPr>
            <a:spLocks noGrp="1"/>
          </p:cNvSpPr>
          <p:nvPr>
            <p:ph idx="1"/>
          </p:nvPr>
        </p:nvSpPr>
        <p:spPr>
          <a:xfrm>
            <a:off x="3575050" y="909602"/>
            <a:ext cx="5111750" cy="521656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Text Placeholder 3"/>
          <p:cNvSpPr>
            <a:spLocks noGrp="1"/>
          </p:cNvSpPr>
          <p:nvPr>
            <p:ph type="body" sz="half" idx="2"/>
          </p:nvPr>
        </p:nvSpPr>
        <p:spPr>
          <a:xfrm>
            <a:off x="457200" y="2114534"/>
            <a:ext cx="3008313" cy="4011631"/>
          </a:xfrm>
        </p:spPr>
        <p:txBody>
          <a:bodyPr/>
          <a:lstStyle>
            <a:lvl1pPr marL="0" indent="0">
              <a:buNone/>
              <a:defRPr sz="1050"/>
            </a:lvl1pPr>
            <a:lvl2pPr marL="342946" indent="0">
              <a:buNone/>
              <a:defRPr sz="900"/>
            </a:lvl2pPr>
            <a:lvl3pPr marL="685891" indent="0">
              <a:buNone/>
              <a:defRPr sz="750"/>
            </a:lvl3pPr>
            <a:lvl4pPr marL="1028837" indent="0">
              <a:buNone/>
              <a:defRPr sz="675"/>
            </a:lvl4pPr>
            <a:lvl5pPr marL="1371783" indent="0">
              <a:buNone/>
              <a:defRPr sz="675"/>
            </a:lvl5pPr>
            <a:lvl6pPr marL="1714729" indent="0">
              <a:buNone/>
              <a:defRPr sz="675"/>
            </a:lvl6pPr>
            <a:lvl7pPr marL="2057674" indent="0">
              <a:buNone/>
              <a:defRPr sz="675"/>
            </a:lvl7pPr>
            <a:lvl8pPr marL="2400620" indent="0">
              <a:buNone/>
              <a:defRPr sz="675"/>
            </a:lvl8pPr>
            <a:lvl9pPr marL="2743566" indent="0">
              <a:buNone/>
              <a:defRPr sz="675"/>
            </a:lvl9pPr>
          </a:lstStyle>
          <a:p>
            <a:pPr lvl="0"/>
            <a:r>
              <a:rPr lang="zh-TW" altLang="en-US"/>
              <a:t>按一下以編輯母片文字樣式</a:t>
            </a:r>
          </a:p>
        </p:txBody>
      </p:sp>
      <p:sp>
        <p:nvSpPr>
          <p:cNvPr id="5" name="Date Placeholder 3"/>
          <p:cNvSpPr>
            <a:spLocks noGrp="1"/>
          </p:cNvSpPr>
          <p:nvPr>
            <p:ph type="dt" sz="half" idx="10"/>
          </p:nvPr>
        </p:nvSpPr>
        <p:spPr>
          <a:xfrm>
            <a:off x="245525" y="6532828"/>
            <a:ext cx="2133600" cy="247650"/>
          </a:xfrm>
          <a:prstGeom prst="rect">
            <a:avLst/>
          </a:prstGeom>
        </p:spPr>
        <p:txBody>
          <a:bodyPr/>
          <a:lstStyle>
            <a:lvl1pPr>
              <a:defRPr/>
            </a:lvl1pPr>
          </a:lstStyle>
          <a:p>
            <a:endParaRPr lang="en-US" altLang="zh-TW" dirty="0"/>
          </a:p>
        </p:txBody>
      </p:sp>
      <p:sp>
        <p:nvSpPr>
          <p:cNvPr id="6" name="Footer Placeholder 4"/>
          <p:cNvSpPr>
            <a:spLocks noGrp="1"/>
          </p:cNvSpPr>
          <p:nvPr>
            <p:ph type="ftr" sz="quarter" idx="11"/>
          </p:nvPr>
        </p:nvSpPr>
        <p:spPr>
          <a:xfrm>
            <a:off x="3124200" y="6494463"/>
            <a:ext cx="2895600" cy="247650"/>
          </a:xfrm>
          <a:prstGeom prst="rect">
            <a:avLst/>
          </a:prstGeom>
        </p:spPr>
        <p:txBody>
          <a:bodyPr/>
          <a:lstStyle>
            <a:lvl1pPr>
              <a:defRPr/>
            </a:lvl1pPr>
          </a:lstStyle>
          <a:p>
            <a:endParaRPr lang="zh-TW" altLang="zh-TW"/>
          </a:p>
        </p:txBody>
      </p:sp>
      <p:sp>
        <p:nvSpPr>
          <p:cNvPr id="7" name="Slide Number Placeholder 5"/>
          <p:cNvSpPr>
            <a:spLocks noGrp="1"/>
          </p:cNvSpPr>
          <p:nvPr>
            <p:ph type="sldNum" sz="quarter" idx="12"/>
          </p:nvPr>
        </p:nvSpPr>
        <p:spPr/>
        <p:txBody>
          <a:bodyPr/>
          <a:lstStyle>
            <a:lvl1pPr>
              <a:defRPr/>
            </a:lvl1pPr>
          </a:lstStyle>
          <a:p>
            <a:fld id="{A4278BF9-5231-42FF-A4AB-A6AE2D2320EF}" type="slidenum">
              <a:rPr lang="en-US" altLang="zh-TW"/>
              <a:pPr/>
              <a:t>‹#›</a:t>
            </a:fld>
            <a:endParaRPr lang="en-US" altLang="zh-TW" dirty="0"/>
          </a:p>
        </p:txBody>
      </p:sp>
    </p:spTree>
    <p:extLst>
      <p:ext uri="{BB962C8B-B14F-4D97-AF65-F5344CB8AC3E}">
        <p14:creationId xmlns:p14="http://schemas.microsoft.com/office/powerpoint/2010/main" val="183573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文字方塊 22"/>
          <p:cNvSpPr txBox="1"/>
          <p:nvPr userDrawn="1"/>
        </p:nvSpPr>
        <p:spPr>
          <a:xfrm>
            <a:off x="203842" y="6566290"/>
            <a:ext cx="857927" cy="207749"/>
          </a:xfrm>
          <a:prstGeom prst="rect">
            <a:avLst/>
          </a:prstGeom>
          <a:noFill/>
        </p:spPr>
        <p:txBody>
          <a:bodyPr wrap="none" rtlCol="0" anchor="ctr">
            <a:spAutoFit/>
          </a:bodyPr>
          <a:lstStyle/>
          <a:p>
            <a:pPr marL="0" marR="0" indent="0" algn="l" defTabSz="685891" rtl="0" eaLnBrk="1" fontAlgn="base" latinLnBrk="0" hangingPunct="1">
              <a:lnSpc>
                <a:spcPct val="100000"/>
              </a:lnSpc>
              <a:spcBef>
                <a:spcPct val="0"/>
              </a:spcBef>
              <a:spcAft>
                <a:spcPct val="0"/>
              </a:spcAft>
              <a:buClrTx/>
              <a:buSzTx/>
              <a:buFontTx/>
              <a:buNone/>
              <a:tabLst/>
              <a:defRPr/>
            </a:pPr>
            <a:r>
              <a:rPr lang="zh-TW" altLang="en-US" sz="750" b="1" dirty="0">
                <a:solidFill>
                  <a:schemeClr val="accent2">
                    <a:lumMod val="50000"/>
                  </a:schemeClr>
                </a:solidFill>
                <a:latin typeface="微軟正黑體" panose="020B0604030504040204" pitchFamily="34" charset="-120"/>
                <a:ea typeface="微軟正黑體" panose="020B0604030504040204" pitchFamily="34" charset="-120"/>
              </a:rPr>
              <a:t>中央健康保險署</a:t>
            </a:r>
            <a:endParaRPr lang="en-US" altLang="zh-TW" sz="750" b="1" dirty="0">
              <a:solidFill>
                <a:schemeClr val="accent2">
                  <a:lumMod val="50000"/>
                </a:schemeClr>
              </a:solidFill>
              <a:latin typeface="微軟正黑體" panose="020B0604030504040204" pitchFamily="34" charset="-120"/>
              <a:ea typeface="微軟正黑體" panose="020B0604030504040204" pitchFamily="34" charset="-120"/>
            </a:endParaRPr>
          </a:p>
        </p:txBody>
      </p:sp>
      <p:sp>
        <p:nvSpPr>
          <p:cNvPr id="6966" name="Text Placeholder 2"/>
          <p:cNvSpPr>
            <a:spLocks noGrp="1"/>
          </p:cNvSpPr>
          <p:nvPr userDrawn="1">
            <p:ph type="body" idx="1"/>
          </p:nvPr>
        </p:nvSpPr>
        <p:spPr bwMode="gray">
          <a:xfrm>
            <a:off x="457200" y="132925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altLang="zh-TW" dirty="0"/>
          </a:p>
        </p:txBody>
      </p:sp>
      <p:sp>
        <p:nvSpPr>
          <p:cNvPr id="15" name="Text Placeholder0" hidden="1"/>
          <p:cNvSpPr txBox="1"/>
          <p:nvPr userDrawn="1"/>
        </p:nvSpPr>
        <p:spPr>
          <a:xfrm>
            <a:off x="0" y="0"/>
            <a:ext cx="1533546" cy="184666"/>
          </a:xfrm>
          <a:prstGeom prst="rect">
            <a:avLst/>
          </a:prstGeom>
          <a:noFill/>
        </p:spPr>
        <p:txBody>
          <a:bodyPr>
            <a:spAutoFit/>
          </a:bodyPr>
          <a:lstStyle/>
          <a:p>
            <a:pPr fontAlgn="auto">
              <a:spcBef>
                <a:spcPts val="0"/>
              </a:spcBef>
              <a:spcAft>
                <a:spcPts val="0"/>
              </a:spcAft>
              <a:defRPr/>
            </a:pPr>
            <a:r>
              <a:rPr lang="en-US" sz="600" dirty="0">
                <a:solidFill>
                  <a:schemeClr val="bg1">
                    <a:alpha val="0"/>
                  </a:schemeClr>
                </a:solidFill>
                <a:latin typeface="+mn-lt"/>
              </a:rPr>
              <a:t>Designed by Guild Design Inc.</a:t>
            </a:r>
          </a:p>
        </p:txBody>
      </p:sp>
      <p:sp>
        <p:nvSpPr>
          <p:cNvPr id="6" name="Slide Number Placeholder 5"/>
          <p:cNvSpPr>
            <a:spLocks noGrp="1"/>
          </p:cNvSpPr>
          <p:nvPr userDrawn="1">
            <p:ph type="sldNum" sz="quarter" idx="4"/>
          </p:nvPr>
        </p:nvSpPr>
        <p:spPr bwMode="gray">
          <a:xfrm>
            <a:off x="6974904" y="6544163"/>
            <a:ext cx="2133600" cy="252000"/>
          </a:xfrm>
          <a:prstGeom prst="rect">
            <a:avLst/>
          </a:prstGeom>
        </p:spPr>
        <p:txBody>
          <a:bodyPr vert="horz" wrap="square" lIns="91440" tIns="45720" rIns="91440" bIns="45720" numCol="1" anchor="ctr" anchorCtr="0" compatLnSpc="1">
            <a:prstTxWarp prst="textNoShape">
              <a:avLst/>
            </a:prstTxWarp>
          </a:bodyPr>
          <a:lstStyle>
            <a:lvl1pPr algn="r">
              <a:defRPr sz="788" b="1">
                <a:solidFill>
                  <a:srgbClr val="3A3A3A"/>
                </a:solidFill>
                <a:latin typeface="Arial Black" panose="020B0A04020102020204" pitchFamily="34" charset="0"/>
                <a:ea typeface="+mn-ea"/>
              </a:defRPr>
            </a:lvl1pPr>
          </a:lstStyle>
          <a:p>
            <a:fld id="{D843D1E9-4609-4797-A161-1A19DD50A70C}" type="slidenum">
              <a:rPr lang="en-US" altLang="zh-TW" smtClean="0"/>
              <a:pPr/>
              <a:t>‹#›</a:t>
            </a:fld>
            <a:endParaRPr lang="en-US" altLang="zh-TW" dirty="0"/>
          </a:p>
        </p:txBody>
      </p:sp>
      <p:sp>
        <p:nvSpPr>
          <p:cNvPr id="6971" name="Rectangle 827"/>
          <p:cNvSpPr>
            <a:spLocks noGrp="1" noChangeArrowheads="1"/>
          </p:cNvSpPr>
          <p:nvPr userDrawn="1">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endParaRPr lang="en-US" altLang="zh-TW" dirty="0"/>
          </a:p>
        </p:txBody>
      </p:sp>
      <p:pic>
        <p:nvPicPr>
          <p:cNvPr id="52296" name="Picture 1096"/>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107504" y="6596439"/>
            <a:ext cx="144000" cy="14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13500000" algn="ctr" rotWithShape="0">
                    <a:schemeClr val="accent1">
                      <a:gamma/>
                      <a:shade val="60000"/>
                      <a:invGamma/>
                    </a:schemeClr>
                  </a:outerShdw>
                </a:effectLst>
              </a14:hiddenEffects>
            </a:ext>
          </a:extLst>
        </p:spPr>
      </p:pic>
    </p:spTree>
    <p:extLst>
      <p:ext uri="{BB962C8B-B14F-4D97-AF65-F5344CB8AC3E}">
        <p14:creationId xmlns:p14="http://schemas.microsoft.com/office/powerpoint/2010/main" val="106220812"/>
      </p:ext>
    </p:extLst>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 id="2147484029" r:id="rId12"/>
    <p:sldLayoutId id="2147484030" r:id="rId13"/>
    <p:sldLayoutId id="2147484031" r:id="rId14"/>
    <p:sldLayoutId id="2147484032" r:id="rId15"/>
    <p:sldLayoutId id="2147484033" r:id="rId16"/>
    <p:sldLayoutId id="2147484034" r:id="rId17"/>
    <p:sldLayoutId id="2147483961" r:id="rId18"/>
    <p:sldLayoutId id="2147484014" r:id="rId19"/>
  </p:sldLayoutIdLst>
  <p:hf hdr="0" ftr="0" dt="0"/>
  <p:txStyles>
    <p:titleStyle>
      <a:lvl1pPr algn="l" rtl="0" eaLnBrk="1" fontAlgn="base" hangingPunct="1">
        <a:spcBef>
          <a:spcPct val="0"/>
        </a:spcBef>
        <a:spcAft>
          <a:spcPct val="0"/>
        </a:spcAft>
        <a:defRPr sz="3300" b="1" kern="1200">
          <a:ln>
            <a:noFill/>
          </a:ln>
          <a:solidFill>
            <a:srgbClr val="0D5661"/>
          </a:solidFill>
          <a:effectLst/>
          <a:latin typeface="微軟正黑體" panose="020B0604030504040204" pitchFamily="34" charset="-120"/>
          <a:ea typeface="微軟正黑體" panose="020B0604030504040204" pitchFamily="34" charset="-120"/>
          <a:cs typeface="+mj-cs"/>
        </a:defRPr>
      </a:lvl1pPr>
      <a:lvl2pPr algn="l" rtl="0" eaLnBrk="1" fontAlgn="base" hangingPunct="1">
        <a:spcBef>
          <a:spcPct val="0"/>
        </a:spcBef>
        <a:spcAft>
          <a:spcPct val="0"/>
        </a:spcAft>
        <a:defRPr sz="2700" b="1">
          <a:solidFill>
            <a:schemeClr val="tx2"/>
          </a:solidFill>
          <a:latin typeface="Trebuchet MS" pitchFamily="34" charset="0"/>
        </a:defRPr>
      </a:lvl2pPr>
      <a:lvl3pPr algn="l" rtl="0" eaLnBrk="1" fontAlgn="base" hangingPunct="1">
        <a:spcBef>
          <a:spcPct val="0"/>
        </a:spcBef>
        <a:spcAft>
          <a:spcPct val="0"/>
        </a:spcAft>
        <a:defRPr sz="2700" b="1">
          <a:solidFill>
            <a:schemeClr val="tx2"/>
          </a:solidFill>
          <a:latin typeface="Trebuchet MS" pitchFamily="34" charset="0"/>
        </a:defRPr>
      </a:lvl3pPr>
      <a:lvl4pPr algn="l" rtl="0" eaLnBrk="1" fontAlgn="base" hangingPunct="1">
        <a:spcBef>
          <a:spcPct val="0"/>
        </a:spcBef>
        <a:spcAft>
          <a:spcPct val="0"/>
        </a:spcAft>
        <a:defRPr sz="2700" b="1">
          <a:solidFill>
            <a:schemeClr val="tx2"/>
          </a:solidFill>
          <a:latin typeface="Trebuchet MS" pitchFamily="34" charset="0"/>
        </a:defRPr>
      </a:lvl4pPr>
      <a:lvl5pPr algn="l" rtl="0" eaLnBrk="1" fontAlgn="base" hangingPunct="1">
        <a:spcBef>
          <a:spcPct val="0"/>
        </a:spcBef>
        <a:spcAft>
          <a:spcPct val="0"/>
        </a:spcAft>
        <a:defRPr sz="2700" b="1">
          <a:solidFill>
            <a:schemeClr val="tx2"/>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209" indent="-257209" algn="l" rtl="0" eaLnBrk="1" fontAlgn="base" hangingPunct="1">
        <a:spcBef>
          <a:spcPct val="20000"/>
        </a:spcBef>
        <a:spcAft>
          <a:spcPct val="0"/>
        </a:spcAft>
        <a:buFont typeface="Arial" pitchFamily="34" charset="0"/>
        <a:buChar char="•"/>
        <a:defRPr sz="2400" b="1" kern="1200">
          <a:solidFill>
            <a:srgbClr val="3A3A3A"/>
          </a:solidFill>
          <a:latin typeface="微軟正黑體" panose="020B0604030504040204" pitchFamily="34" charset="-120"/>
          <a:ea typeface="微軟正黑體" panose="020B0604030504040204" pitchFamily="34" charset="-120"/>
          <a:cs typeface="+mn-cs"/>
        </a:defRPr>
      </a:lvl1pPr>
      <a:lvl2pPr marL="557287" indent="-214341" algn="l" rtl="0" eaLnBrk="1" fontAlgn="base" hangingPunct="1">
        <a:spcBef>
          <a:spcPct val="20000"/>
        </a:spcBef>
        <a:spcAft>
          <a:spcPct val="0"/>
        </a:spcAft>
        <a:buFont typeface="Arial" pitchFamily="34" charset="0"/>
        <a:buChar char="–"/>
        <a:defRPr sz="2100" kern="1200">
          <a:solidFill>
            <a:srgbClr val="3A3A3A"/>
          </a:solidFill>
          <a:latin typeface="微軟正黑體" panose="020B0604030504040204" pitchFamily="34" charset="-120"/>
          <a:ea typeface="微軟正黑體" panose="020B0604030504040204" pitchFamily="34" charset="-120"/>
          <a:cs typeface="+mn-cs"/>
        </a:defRPr>
      </a:lvl2pPr>
      <a:lvl3pPr marL="857364" indent="-171473" algn="l" rtl="0" eaLnBrk="1" fontAlgn="base" hangingPunct="1">
        <a:spcBef>
          <a:spcPct val="20000"/>
        </a:spcBef>
        <a:spcAft>
          <a:spcPct val="0"/>
        </a:spcAft>
        <a:buFont typeface="Arial" pitchFamily="34" charset="0"/>
        <a:buChar char="•"/>
        <a:defRPr sz="1500" kern="1200">
          <a:solidFill>
            <a:srgbClr val="3A3A3A"/>
          </a:solidFill>
          <a:latin typeface="微軟正黑體" panose="020B0604030504040204" pitchFamily="34" charset="-120"/>
          <a:ea typeface="微軟正黑體" panose="020B0604030504040204" pitchFamily="34" charset="-120"/>
          <a:cs typeface="+mn-cs"/>
        </a:defRPr>
      </a:lvl3pPr>
      <a:lvl4pPr marL="1200310" indent="-171473" algn="l" rtl="0" eaLnBrk="1" fontAlgn="base" hangingPunct="1">
        <a:spcBef>
          <a:spcPct val="20000"/>
        </a:spcBef>
        <a:spcAft>
          <a:spcPct val="0"/>
        </a:spcAft>
        <a:buFont typeface="Arial" pitchFamily="34" charset="0"/>
        <a:buChar char="–"/>
        <a:defRPr sz="1500" kern="1200">
          <a:solidFill>
            <a:srgbClr val="3A3A3A"/>
          </a:solidFill>
          <a:latin typeface="微軟正黑體" panose="020B0604030504040204" pitchFamily="34" charset="-120"/>
          <a:ea typeface="微軟正黑體" panose="020B0604030504040204" pitchFamily="34" charset="-120"/>
          <a:cs typeface="+mn-cs"/>
        </a:defRPr>
      </a:lvl4pPr>
      <a:lvl5pPr marL="1543256" indent="-171473" algn="l" rtl="0" eaLnBrk="1" fontAlgn="base" hangingPunct="1">
        <a:spcBef>
          <a:spcPct val="20000"/>
        </a:spcBef>
        <a:spcAft>
          <a:spcPct val="0"/>
        </a:spcAft>
        <a:buFont typeface="Arial" pitchFamily="34" charset="0"/>
        <a:buChar char="»"/>
        <a:defRPr sz="1500" kern="1200">
          <a:solidFill>
            <a:srgbClr val="3A3A3A"/>
          </a:solidFill>
          <a:latin typeface="微軟正黑體" panose="020B0604030504040204" pitchFamily="34" charset="-120"/>
          <a:ea typeface="微軟正黑體" panose="020B0604030504040204" pitchFamily="34" charset="-120"/>
          <a:cs typeface="+mn-cs"/>
        </a:defRPr>
      </a:lvl5pPr>
      <a:lvl6pPr marL="1886201"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147"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093"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039" indent="-171473" algn="l" defTabSz="685891"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894EE37-082A-40AC-BA81-260BB2A2B6FB}" type="slidenum">
              <a:rPr kumimoji="0" lang="en-US" altLang="zh-TW" sz="1500" b="1" i="0" u="none" strike="noStrike" kern="1200" cap="none" spc="0" normalizeH="0" baseline="0" noProof="0" smtClean="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TW" sz="1500" b="1" i="0" u="none" strike="noStrike" kern="1200" cap="none" spc="0" normalizeH="0" baseline="0" noProof="0" dirty="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endParaRPr>
          </a:p>
        </p:txBody>
      </p:sp>
      <p:sp>
        <p:nvSpPr>
          <p:cNvPr id="5" name="標題 1">
            <a:extLst>
              <a:ext uri="{FF2B5EF4-FFF2-40B4-BE49-F238E27FC236}">
                <a16:creationId xmlns:a16="http://schemas.microsoft.com/office/drawing/2014/main" id="{7EB4173C-2AF4-4362-923F-A8B7A3302F1C}"/>
              </a:ext>
            </a:extLst>
          </p:cNvPr>
          <p:cNvSpPr>
            <a:spLocks noGrp="1"/>
          </p:cNvSpPr>
          <p:nvPr>
            <p:ph type="title"/>
          </p:nvPr>
        </p:nvSpPr>
        <p:spPr>
          <a:xfrm>
            <a:off x="468313" y="404813"/>
            <a:ext cx="8229600" cy="1152525"/>
          </a:xfrm>
        </p:spPr>
        <p:txBody>
          <a:bodyPr>
            <a:noAutofit/>
          </a:bodyPr>
          <a:lstStyle/>
          <a:p>
            <a:pPr algn="ctr"/>
            <a:r>
              <a:rPr lang="zh-TW" altLang="en-US" sz="4000" dirty="0"/>
              <a:t>醫療費用審查注意事項</a:t>
            </a:r>
            <a:r>
              <a:rPr lang="zh-TW" altLang="en-US" sz="4000" u="sng" dirty="0"/>
              <a:t>收載原則</a:t>
            </a:r>
          </a:p>
        </p:txBody>
      </p:sp>
      <p:sp>
        <p:nvSpPr>
          <p:cNvPr id="6" name="內容版面配置區 2">
            <a:extLst>
              <a:ext uri="{FF2B5EF4-FFF2-40B4-BE49-F238E27FC236}">
                <a16:creationId xmlns:a16="http://schemas.microsoft.com/office/drawing/2014/main" id="{91F5A43D-B0CD-4476-9714-8857B09F6B9A}"/>
              </a:ext>
            </a:extLst>
          </p:cNvPr>
          <p:cNvSpPr>
            <a:spLocks noGrp="1"/>
          </p:cNvSpPr>
          <p:nvPr>
            <p:ph idx="1"/>
          </p:nvPr>
        </p:nvSpPr>
        <p:spPr>
          <a:xfrm>
            <a:off x="370969" y="1700760"/>
            <a:ext cx="8424287" cy="3744520"/>
          </a:xfrm>
        </p:spPr>
        <p:txBody>
          <a:bodyPr/>
          <a:lstStyle/>
          <a:p>
            <a:pPr marL="457200" indent="-457200">
              <a:lnSpc>
                <a:spcPts val="3200"/>
              </a:lnSpc>
              <a:buFont typeface="+mj-lt"/>
              <a:buAutoNum type="arabicPeriod"/>
            </a:pPr>
            <a:r>
              <a:rPr lang="zh-TW" altLang="en-US" b="0" dirty="0"/>
              <a:t>基於法律位階，</a:t>
            </a:r>
            <a:r>
              <a:rPr lang="zh-TW" altLang="en-US" u="sng" dirty="0"/>
              <a:t>不逾越支付標準</a:t>
            </a:r>
            <a:r>
              <a:rPr lang="zh-TW" altLang="en-US" b="0" dirty="0"/>
              <a:t>。</a:t>
            </a:r>
            <a:endParaRPr lang="en-US" altLang="zh-TW" b="0" dirty="0"/>
          </a:p>
          <a:p>
            <a:pPr marL="457200" indent="-457200">
              <a:lnSpc>
                <a:spcPts val="3200"/>
              </a:lnSpc>
              <a:buFont typeface="+mj-lt"/>
              <a:buAutoNum type="arabicPeriod"/>
            </a:pPr>
            <a:r>
              <a:rPr lang="zh-TW" altLang="en-US" b="0" dirty="0"/>
              <a:t>為減少審查認知差距，針對醫療服務</a:t>
            </a:r>
            <a:r>
              <a:rPr lang="en-US" altLang="zh-TW" b="0" dirty="0"/>
              <a:t>(</a:t>
            </a:r>
            <a:r>
              <a:rPr lang="zh-TW" altLang="en-US" b="0" dirty="0"/>
              <a:t>藥物</a:t>
            </a:r>
            <a:r>
              <a:rPr lang="en-US" altLang="zh-TW" b="0" dirty="0"/>
              <a:t>)</a:t>
            </a:r>
            <a:r>
              <a:rPr lang="zh-TW" altLang="en-US" b="0" dirty="0"/>
              <a:t>給付項目及支付標準，</a:t>
            </a:r>
            <a:r>
              <a:rPr lang="zh-TW" altLang="en-US" u="sng" dirty="0"/>
              <a:t>補充解釋</a:t>
            </a:r>
            <a:r>
              <a:rPr lang="zh-TW" altLang="en-US" b="0" u="sng" dirty="0"/>
              <a:t>、或</a:t>
            </a:r>
            <a:r>
              <a:rPr lang="zh-TW" altLang="en-US" u="sng" dirty="0"/>
              <a:t>列舉範例</a:t>
            </a:r>
            <a:r>
              <a:rPr lang="zh-TW" altLang="en-US" b="0" u="sng" dirty="0"/>
              <a:t>、</a:t>
            </a:r>
            <a:r>
              <a:rPr lang="zh-TW" altLang="en-US" u="sng" dirty="0"/>
              <a:t>說明</a:t>
            </a:r>
            <a:r>
              <a:rPr lang="zh-TW" altLang="en-US" b="0" dirty="0"/>
              <a:t>。</a:t>
            </a:r>
            <a:endParaRPr lang="en-US" altLang="zh-TW" u="sng" dirty="0"/>
          </a:p>
          <a:p>
            <a:pPr marL="457200" indent="-457200">
              <a:lnSpc>
                <a:spcPts val="3200"/>
              </a:lnSpc>
              <a:buFont typeface="+mj-lt"/>
              <a:buAutoNum type="arabicPeriod"/>
            </a:pPr>
            <a:r>
              <a:rPr lang="zh-TW" altLang="en-US" b="0" dirty="0"/>
              <a:t>除總額別之特殊性外，</a:t>
            </a:r>
            <a:r>
              <a:rPr lang="zh-TW" altLang="en-US" u="sng" dirty="0"/>
              <a:t>不同總額同科別，應朝一致性修訂為原則</a:t>
            </a:r>
            <a:r>
              <a:rPr lang="zh-TW" altLang="en-US" b="0" dirty="0"/>
              <a:t>。</a:t>
            </a:r>
            <a:endParaRPr lang="zh-TW" altLang="en-US" b="0" u="sng" dirty="0">
              <a:solidFill>
                <a:srgbClr val="FF0000"/>
              </a:solidFill>
            </a:endParaRPr>
          </a:p>
          <a:p>
            <a:pPr marL="457200" indent="-457200">
              <a:lnSpc>
                <a:spcPts val="3200"/>
              </a:lnSpc>
              <a:buFont typeface="+mj-lt"/>
              <a:buAutoNum type="arabicPeriod"/>
            </a:pPr>
            <a:r>
              <a:rPr lang="zh-TW" altLang="en-US" b="0" dirty="0"/>
              <a:t>以解剖器官為分科原則，非以醫師專科別為分科。</a:t>
            </a:r>
            <a:endParaRPr lang="en-US" altLang="zh-TW" b="0" dirty="0"/>
          </a:p>
          <a:p>
            <a:pPr marL="457200" indent="-457200">
              <a:lnSpc>
                <a:spcPts val="3200"/>
              </a:lnSpc>
              <a:buFont typeface="+mj-lt"/>
              <a:buAutoNum type="arabicPeriod"/>
            </a:pPr>
            <a:r>
              <a:rPr lang="zh-TW" altLang="en-US" b="0" dirty="0"/>
              <a:t>涉及</a:t>
            </a:r>
            <a:r>
              <a:rPr lang="zh-TW" altLang="en-US" u="sng" dirty="0"/>
              <a:t>多科別</a:t>
            </a:r>
            <a:r>
              <a:rPr lang="zh-TW" altLang="en-US" b="0" dirty="0"/>
              <a:t>之條文，宜訂於</a:t>
            </a:r>
            <a:r>
              <a:rPr lang="zh-TW" altLang="en-US" u="sng" dirty="0"/>
              <a:t>一般原則</a:t>
            </a:r>
            <a:r>
              <a:rPr lang="zh-TW" altLang="en-US" b="0" dirty="0"/>
              <a:t>。</a:t>
            </a:r>
            <a:endParaRPr lang="en-US" altLang="zh-TW" b="0" dirty="0"/>
          </a:p>
          <a:p>
            <a:pPr marL="457200" indent="-457200">
              <a:lnSpc>
                <a:spcPts val="3200"/>
              </a:lnSpc>
              <a:buFont typeface="+mj-lt"/>
              <a:buAutoNum type="arabicPeriod"/>
            </a:pPr>
            <a:r>
              <a:rPr lang="zh-TW" altLang="en-US" b="0" dirty="0">
                <a:solidFill>
                  <a:schemeClr val="tx1">
                    <a:lumMod val="75000"/>
                    <a:lumOff val="25000"/>
                  </a:schemeClr>
                </a:solidFill>
              </a:rPr>
              <a:t>以醫療服務、藥品、特材之支付項目或</a:t>
            </a:r>
            <a:r>
              <a:rPr lang="en-US" altLang="zh-TW" b="0" dirty="0">
                <a:solidFill>
                  <a:schemeClr val="tx1">
                    <a:lumMod val="75000"/>
                    <a:lumOff val="25000"/>
                  </a:schemeClr>
                </a:solidFill>
              </a:rPr>
              <a:t>Tw-DRGs</a:t>
            </a:r>
            <a:r>
              <a:rPr lang="zh-TW" altLang="en-US" b="0" dirty="0">
                <a:solidFill>
                  <a:schemeClr val="tx1">
                    <a:lumMod val="75000"/>
                    <a:lumOff val="25000"/>
                  </a:schemeClr>
                </a:solidFill>
              </a:rPr>
              <a:t>等為主體，訂定審查注意事項，以利歸類與檢索。</a:t>
            </a:r>
          </a:p>
        </p:txBody>
      </p:sp>
    </p:spTree>
    <p:extLst>
      <p:ext uri="{BB962C8B-B14F-4D97-AF65-F5344CB8AC3E}">
        <p14:creationId xmlns:p14="http://schemas.microsoft.com/office/powerpoint/2010/main" val="76767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894EE37-082A-40AC-BA81-260BB2A2B6FB}" type="slidenum">
              <a:rPr kumimoji="0" lang="en-US" altLang="zh-TW" sz="1500" b="1" i="0" u="none" strike="noStrike" kern="1200" cap="none" spc="0" normalizeH="0" baseline="0" noProof="0" smtClean="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zh-TW" sz="1500" b="1" i="0" u="none" strike="noStrike" kern="1200" cap="none" spc="0" normalizeH="0" baseline="0" noProof="0" dirty="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endParaRPr>
          </a:p>
        </p:txBody>
      </p:sp>
      <p:sp>
        <p:nvSpPr>
          <p:cNvPr id="5" name="標題 1">
            <a:extLst>
              <a:ext uri="{FF2B5EF4-FFF2-40B4-BE49-F238E27FC236}">
                <a16:creationId xmlns:a16="http://schemas.microsoft.com/office/drawing/2014/main" id="{2E56A2C7-AE45-4345-B61D-9DB8DE03CA37}"/>
              </a:ext>
            </a:extLst>
          </p:cNvPr>
          <p:cNvSpPr>
            <a:spLocks noGrp="1"/>
          </p:cNvSpPr>
          <p:nvPr>
            <p:ph type="title"/>
          </p:nvPr>
        </p:nvSpPr>
        <p:spPr>
          <a:xfrm>
            <a:off x="467430" y="227037"/>
            <a:ext cx="8229600" cy="1152525"/>
          </a:xfrm>
        </p:spPr>
        <p:txBody>
          <a:bodyPr>
            <a:noAutofit/>
          </a:bodyPr>
          <a:lstStyle/>
          <a:p>
            <a:pPr algn="ctr"/>
            <a:r>
              <a:rPr lang="zh-TW" altLang="en-US" sz="3600" dirty="0"/>
              <a:t>醫療費用審查注意事項</a:t>
            </a:r>
            <a:r>
              <a:rPr lang="zh-TW" altLang="en-US" sz="3600" u="sng" dirty="0">
                <a:solidFill>
                  <a:srgbClr val="C00000"/>
                </a:solidFill>
              </a:rPr>
              <a:t>不</a:t>
            </a:r>
            <a:r>
              <a:rPr lang="zh-TW" altLang="en-US" sz="3600" u="sng" dirty="0"/>
              <a:t>收載原則</a:t>
            </a:r>
          </a:p>
        </p:txBody>
      </p:sp>
      <p:sp>
        <p:nvSpPr>
          <p:cNvPr id="6" name="內容版面配置區 2">
            <a:extLst>
              <a:ext uri="{FF2B5EF4-FFF2-40B4-BE49-F238E27FC236}">
                <a16:creationId xmlns:a16="http://schemas.microsoft.com/office/drawing/2014/main" id="{21031920-D069-44FE-B28C-A18CB75161B8}"/>
              </a:ext>
            </a:extLst>
          </p:cNvPr>
          <p:cNvSpPr>
            <a:spLocks noGrp="1"/>
          </p:cNvSpPr>
          <p:nvPr>
            <p:ph idx="1"/>
          </p:nvPr>
        </p:nvSpPr>
        <p:spPr>
          <a:xfrm>
            <a:off x="446970" y="1196690"/>
            <a:ext cx="8661534" cy="5256730"/>
          </a:xfrm>
        </p:spPr>
        <p:txBody>
          <a:bodyPr/>
          <a:lstStyle/>
          <a:p>
            <a:pPr marL="457200" indent="-457200">
              <a:buFont typeface="+mj-lt"/>
              <a:buAutoNum type="arabicPeriod"/>
            </a:pPr>
            <a:r>
              <a:rPr lang="zh-TW" altLang="en-US" b="0" dirty="0"/>
              <a:t>醫療服務</a:t>
            </a:r>
            <a:r>
              <a:rPr lang="en-US" altLang="zh-TW" b="0" dirty="0"/>
              <a:t>(</a:t>
            </a:r>
            <a:r>
              <a:rPr lang="zh-TW" altLang="en-US" b="0" dirty="0"/>
              <a:t>藥物</a:t>
            </a:r>
            <a:r>
              <a:rPr lang="en-US" altLang="zh-TW" b="0" dirty="0"/>
              <a:t>)</a:t>
            </a:r>
            <a:r>
              <a:rPr lang="zh-TW" altLang="en-US" b="0" dirty="0"/>
              <a:t>給付項目及支付標準，或其他相關法規，</a:t>
            </a:r>
            <a:r>
              <a:rPr lang="zh-TW" altLang="en-US" u="sng" dirty="0"/>
              <a:t>已明訂</a:t>
            </a:r>
            <a:r>
              <a:rPr lang="zh-TW" altLang="en-US" b="0" dirty="0"/>
              <a:t>者。</a:t>
            </a:r>
          </a:p>
          <a:p>
            <a:pPr marL="457200" indent="-457200">
              <a:buFont typeface="+mj-lt"/>
              <a:buAutoNum type="arabicPeriod"/>
            </a:pPr>
            <a:r>
              <a:rPr lang="zh-TW" altLang="en-US" u="sng" dirty="0">
                <a:solidFill>
                  <a:schemeClr val="tx1">
                    <a:lumMod val="75000"/>
                    <a:lumOff val="25000"/>
                  </a:schemeClr>
                </a:solidFill>
              </a:rPr>
              <a:t>涉及限制或限縮民眾權益</a:t>
            </a:r>
            <a:r>
              <a:rPr lang="zh-TW" altLang="en-US" b="0" dirty="0"/>
              <a:t>或</a:t>
            </a:r>
            <a:r>
              <a:rPr lang="zh-TW" altLang="en-US" u="sng" dirty="0"/>
              <a:t>性質</a:t>
            </a:r>
            <a:r>
              <a:rPr lang="zh-TW" altLang="en-US" b="0" dirty="0"/>
              <a:t>屬支付標準、給付規定者，如使用次數、專科別、層級別、給付範圍或條件者，應回歸支付標準、給付規定加以規範。</a:t>
            </a:r>
          </a:p>
          <a:p>
            <a:pPr marL="457200" indent="-457200">
              <a:buFont typeface="+mj-lt"/>
              <a:buAutoNum type="arabicPeriod"/>
            </a:pPr>
            <a:r>
              <a:rPr lang="zh-TW" altLang="en-US" b="0" dirty="0"/>
              <a:t>訂定醫療服務項目或藥物應如何申報者。</a:t>
            </a:r>
          </a:p>
          <a:p>
            <a:pPr marL="457200" indent="-457200">
              <a:buFont typeface="+mj-lt"/>
              <a:buAutoNum type="arabicPeriod"/>
            </a:pPr>
            <a:r>
              <a:rPr lang="zh-TW" altLang="en-US" b="0" dirty="0"/>
              <a:t>宜列入檔案分析指標監測或檔案分析審查異常不予支付指標研訂參考者，例如檢驗</a:t>
            </a:r>
            <a:r>
              <a:rPr lang="en-US" altLang="zh-TW" b="0" dirty="0"/>
              <a:t>(</a:t>
            </a:r>
            <a:r>
              <a:rPr lang="zh-TW" altLang="en-US" b="0" dirty="0"/>
              <a:t>查</a:t>
            </a:r>
            <a:r>
              <a:rPr lang="en-US" altLang="zh-TW" b="0" dirty="0"/>
              <a:t>)</a:t>
            </a:r>
            <a:r>
              <a:rPr lang="zh-TW" altLang="en-US" b="0" dirty="0"/>
              <a:t>陽性率不宜低於</a:t>
            </a:r>
            <a:r>
              <a:rPr lang="en-US" altLang="zh-TW" b="0" dirty="0"/>
              <a:t>60</a:t>
            </a:r>
            <a:r>
              <a:rPr lang="zh-TW" altLang="en-US" b="0" dirty="0"/>
              <a:t>％，陽性率低於</a:t>
            </a:r>
            <a:r>
              <a:rPr lang="en-US" altLang="zh-TW" b="0" dirty="0"/>
              <a:t>80</a:t>
            </a:r>
            <a:r>
              <a:rPr lang="zh-TW" altLang="en-US" b="0" dirty="0"/>
              <a:t>％者應加強審查。</a:t>
            </a:r>
          </a:p>
        </p:txBody>
      </p:sp>
    </p:spTree>
    <p:extLst>
      <p:ext uri="{BB962C8B-B14F-4D97-AF65-F5344CB8AC3E}">
        <p14:creationId xmlns:p14="http://schemas.microsoft.com/office/powerpoint/2010/main" val="288134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894EE37-082A-40AC-BA81-260BB2A2B6FB}" type="slidenum">
              <a:rPr kumimoji="0" lang="en-US" altLang="zh-TW" sz="1500" b="1" i="0" u="none" strike="noStrike" kern="1200" cap="none" spc="0" normalizeH="0" baseline="0" noProof="0" smtClean="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TW" sz="1500" b="1" i="0" u="none" strike="noStrike" kern="1200" cap="none" spc="0" normalizeH="0" baseline="0" noProof="0" dirty="0">
              <a:ln>
                <a:noFill/>
              </a:ln>
              <a:solidFill>
                <a:srgbClr val="FFFFFF">
                  <a:lumMod val="50000"/>
                </a:srgbClr>
              </a:solidFill>
              <a:effectLst/>
              <a:uLnTx/>
              <a:uFillTx/>
              <a:latin typeface="Arial Black" panose="020B0A04020102020204" pitchFamily="34" charset="0"/>
              <a:ea typeface="微軟正黑體" panose="020B0604030504040204" pitchFamily="34" charset="-120"/>
              <a:cs typeface="+mn-cs"/>
            </a:endParaRPr>
          </a:p>
        </p:txBody>
      </p:sp>
      <p:sp>
        <p:nvSpPr>
          <p:cNvPr id="5" name="標題 1">
            <a:extLst>
              <a:ext uri="{FF2B5EF4-FFF2-40B4-BE49-F238E27FC236}">
                <a16:creationId xmlns:a16="http://schemas.microsoft.com/office/drawing/2014/main" id="{BBAF2DD2-9954-4DA8-85FA-1B1FBC728FC0}"/>
              </a:ext>
            </a:extLst>
          </p:cNvPr>
          <p:cNvSpPr>
            <a:spLocks noGrp="1"/>
          </p:cNvSpPr>
          <p:nvPr>
            <p:ph type="title"/>
          </p:nvPr>
        </p:nvSpPr>
        <p:spPr>
          <a:xfrm>
            <a:off x="468313" y="404813"/>
            <a:ext cx="8229600" cy="1152525"/>
          </a:xfrm>
        </p:spPr>
        <p:txBody>
          <a:bodyPr>
            <a:normAutofit/>
          </a:bodyPr>
          <a:lstStyle/>
          <a:p>
            <a:pPr algn="ctr"/>
            <a:r>
              <a:rPr lang="zh-TW" altLang="en-US" sz="4000" dirty="0"/>
              <a:t>研修結果</a:t>
            </a:r>
          </a:p>
        </p:txBody>
      </p:sp>
      <p:sp>
        <p:nvSpPr>
          <p:cNvPr id="6" name="內容版面配置區 2">
            <a:extLst>
              <a:ext uri="{FF2B5EF4-FFF2-40B4-BE49-F238E27FC236}">
                <a16:creationId xmlns:a16="http://schemas.microsoft.com/office/drawing/2014/main" id="{141DA3DB-D6EF-4EF6-B339-C9E878664D94}"/>
              </a:ext>
            </a:extLst>
          </p:cNvPr>
          <p:cNvSpPr>
            <a:spLocks noGrp="1"/>
          </p:cNvSpPr>
          <p:nvPr>
            <p:ph idx="1"/>
          </p:nvPr>
        </p:nvSpPr>
        <p:spPr>
          <a:xfrm>
            <a:off x="323410" y="1700213"/>
            <a:ext cx="8137130" cy="4425950"/>
          </a:xfrm>
        </p:spPr>
        <p:txBody>
          <a:bodyPr/>
          <a:lstStyle/>
          <a:p>
            <a:r>
              <a:rPr lang="zh-TW" altLang="en-US" sz="2800" dirty="0"/>
              <a:t>達成共識者：</a:t>
            </a:r>
          </a:p>
          <a:p>
            <a:pPr lvl="1"/>
            <a:r>
              <a:rPr lang="zh-TW" altLang="en-US" sz="2800" dirty="0"/>
              <a:t>確認屬規定之解釋或審查重點之修正，提分科諮詢會議討論，</a:t>
            </a:r>
            <a:r>
              <a:rPr lang="zh-TW" altLang="en-US" sz="2800" u="sng" dirty="0"/>
              <a:t>依行政程序公告並於健保署網站公布</a:t>
            </a:r>
            <a:r>
              <a:rPr lang="zh-TW" altLang="en-US" sz="2800" dirty="0"/>
              <a:t>。</a:t>
            </a:r>
            <a:endParaRPr lang="en-US" altLang="zh-TW" sz="2800" dirty="0"/>
          </a:p>
          <a:p>
            <a:pPr lvl="1"/>
            <a:r>
              <a:rPr lang="zh-TW" altLang="en-US" sz="2800" dirty="0"/>
              <a:t>若屬支付標準等給付條件或藥品適應症範圍之修正，則移業務相關單位。</a:t>
            </a:r>
          </a:p>
          <a:p>
            <a:endParaRPr lang="zh-TW" altLang="en-US" sz="2800" dirty="0"/>
          </a:p>
        </p:txBody>
      </p:sp>
    </p:spTree>
    <p:extLst>
      <p:ext uri="{BB962C8B-B14F-4D97-AF65-F5344CB8AC3E}">
        <p14:creationId xmlns:p14="http://schemas.microsoft.com/office/powerpoint/2010/main" val="1599578903"/>
      </p:ext>
    </p:extLst>
  </p:cSld>
  <p:clrMapOvr>
    <a:masterClrMapping/>
  </p:clrMapOvr>
</p:sld>
</file>

<file path=ppt/theme/theme1.xml><?xml version="1.0" encoding="utf-8"?>
<a:theme xmlns:a="http://schemas.openxmlformats.org/drawingml/2006/main" name="1_30-Plus3_tem_0180">
  <a:themeElements>
    <a:clrScheme name="Custom 143">
      <a:dk1>
        <a:srgbClr val="000000"/>
      </a:dk1>
      <a:lt1>
        <a:srgbClr val="FFFFFF"/>
      </a:lt1>
      <a:dk2>
        <a:srgbClr val="1C5E29"/>
      </a:dk2>
      <a:lt2>
        <a:srgbClr val="B2B2B2"/>
      </a:lt2>
      <a:accent1>
        <a:srgbClr val="82B03A"/>
      </a:accent1>
      <a:accent2>
        <a:srgbClr val="46B7CD"/>
      </a:accent2>
      <a:accent3>
        <a:srgbClr val="F2C10E"/>
      </a:accent3>
      <a:accent4>
        <a:srgbClr val="D3933D"/>
      </a:accent4>
      <a:accent5>
        <a:srgbClr val="7492D6"/>
      </a:accent5>
      <a:accent6>
        <a:srgbClr val="AF7CCE"/>
      </a:accent6>
      <a:hlink>
        <a:srgbClr val="E68950"/>
      </a:hlink>
      <a:folHlink>
        <a:srgbClr val="D1B91E"/>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60000"/>
                <a:shade val="100000"/>
                <a:satMod val="150000"/>
                <a:lumMod val="100000"/>
              </a:schemeClr>
            </a:gs>
            <a:gs pos="52000">
              <a:schemeClr val="phClr">
                <a:tint val="100000"/>
                <a:shade val="95000"/>
                <a:satMod val="100000"/>
                <a:lumMod val="100000"/>
              </a:schemeClr>
            </a:gs>
            <a:gs pos="100000">
              <a:schemeClr val="phClr">
                <a:tint val="100000"/>
                <a:shade val="70000"/>
                <a:satMod val="200000"/>
                <a:lumMod val="90000"/>
              </a:schemeClr>
            </a:gs>
          </a:gsLst>
          <a:lin ang="18900000" scaled="0"/>
        </a:gradFill>
        <a:gradFill rotWithShape="1">
          <a:gsLst>
            <a:gs pos="0">
              <a:schemeClr val="phClr">
                <a:tint val="80000"/>
                <a:shade val="100000"/>
                <a:satMod val="120000"/>
              </a:schemeClr>
            </a:gs>
            <a:gs pos="100000">
              <a:schemeClr val="phClr">
                <a:shade val="70000"/>
                <a:satMod val="200000"/>
                <a:lumMod val="90000"/>
              </a:schemeClr>
            </a:gs>
          </a:gsLst>
          <a:path path="circle">
            <a:fillToRect l="50000" t="50000" r="50000" b="50000"/>
          </a:path>
        </a:gradFill>
      </a:bgFillStyleLst>
    </a:fmtScheme>
  </a:themeElements>
  <a:objectDefaults>
    <a:txDef>
      <a:spPr>
        <a:solidFill>
          <a:srgbClr val="FFFFFF">
            <a:alpha val="85098"/>
          </a:srgbClr>
        </a:solidFill>
        <a:ln w="38100" cmpd="sng">
          <a:solidFill>
            <a:schemeClr val="bg1"/>
          </a:solidFill>
        </a:ln>
        <a:effectLst>
          <a:outerShdw blurRad="63500" sx="102000" sy="102000" algn="ctr" rotWithShape="0">
            <a:prstClr val="black">
              <a:alpha val="40000"/>
            </a:prstClr>
          </a:outerShdw>
        </a:effectLst>
      </a:spPr>
      <a:bodyPr wrap="square" rtlCol="0" anchor="ctr">
        <a:spAutoFit/>
      </a:bodyPr>
      <a:lstStyle>
        <a:defPPr algn="ctr">
          <a:defRPr sz="4000" b="1" dirty="0" smtClean="0">
            <a:solidFill>
              <a:srgbClr val="0ABAB5"/>
            </a:solidFill>
            <a:latin typeface="Arial Black" panose="020B0A04020102020204" pitchFamily="34" charset="0"/>
          </a:defRPr>
        </a:defPPr>
      </a:lstStyle>
    </a:txDef>
  </a:objectDefaults>
  <a:extraClrSchemeLst>
    <a:extraClrScheme>
      <a:clrScheme name="297TGp_Autumn 1">
        <a:dk1>
          <a:srgbClr val="000000"/>
        </a:dk1>
        <a:lt1>
          <a:srgbClr val="FFFFFF"/>
        </a:lt1>
        <a:dk2>
          <a:srgbClr val="993300"/>
        </a:dk2>
        <a:lt2>
          <a:srgbClr val="B2B2B2"/>
        </a:lt2>
        <a:accent1>
          <a:srgbClr val="E14747"/>
        </a:accent1>
        <a:accent2>
          <a:srgbClr val="F2A212"/>
        </a:accent2>
        <a:accent3>
          <a:srgbClr val="FFFFFF"/>
        </a:accent3>
        <a:accent4>
          <a:srgbClr val="000000"/>
        </a:accent4>
        <a:accent5>
          <a:srgbClr val="EEB1B1"/>
        </a:accent5>
        <a:accent6>
          <a:srgbClr val="DB920F"/>
        </a:accent6>
        <a:hlink>
          <a:srgbClr val="0099CC"/>
        </a:hlink>
        <a:folHlink>
          <a:srgbClr val="D361AA"/>
        </a:folHlink>
      </a:clrScheme>
      <a:clrMap bg1="lt1" tx1="dk1" bg2="lt2" tx2="dk2" accent1="accent1" accent2="accent2" accent3="accent3" accent4="accent4" accent5="accent5" accent6="accent6" hlink="hlink" folHlink="folHlink"/>
    </a:extraClrScheme>
    <a:extraClrScheme>
      <a:clrScheme name="297TGp_Autumn 2">
        <a:dk1>
          <a:srgbClr val="000000"/>
        </a:dk1>
        <a:lt1>
          <a:srgbClr val="FFFFFF"/>
        </a:lt1>
        <a:dk2>
          <a:srgbClr val="263974"/>
        </a:dk2>
        <a:lt2>
          <a:srgbClr val="B2B2B2"/>
        </a:lt2>
        <a:accent1>
          <a:srgbClr val="8D9BA1"/>
        </a:accent1>
        <a:accent2>
          <a:srgbClr val="4E91CE"/>
        </a:accent2>
        <a:accent3>
          <a:srgbClr val="FFFFFF"/>
        </a:accent3>
        <a:accent4>
          <a:srgbClr val="000000"/>
        </a:accent4>
        <a:accent5>
          <a:srgbClr val="C5CBCD"/>
        </a:accent5>
        <a:accent6>
          <a:srgbClr val="4683BA"/>
        </a:accent6>
        <a:hlink>
          <a:srgbClr val="3AB483"/>
        </a:hlink>
        <a:folHlink>
          <a:srgbClr val="C2B134"/>
        </a:folHlink>
      </a:clrScheme>
      <a:clrMap bg1="lt1" tx1="dk1" bg2="lt2" tx2="dk2" accent1="accent1" accent2="accent2" accent3="accent3" accent4="accent4" accent5="accent5" accent6="accent6" hlink="hlink" folHlink="folHlink"/>
    </a:extraClrScheme>
    <a:extraClrScheme>
      <a:clrScheme name="297TGp_Autumn 3">
        <a:dk1>
          <a:srgbClr val="000000"/>
        </a:dk1>
        <a:lt1>
          <a:srgbClr val="FFFFFF"/>
        </a:lt1>
        <a:dk2>
          <a:srgbClr val="1C5E29"/>
        </a:dk2>
        <a:lt2>
          <a:srgbClr val="B2B2B2"/>
        </a:lt2>
        <a:accent1>
          <a:srgbClr val="82B03A"/>
        </a:accent1>
        <a:accent2>
          <a:srgbClr val="46B7CD"/>
        </a:accent2>
        <a:accent3>
          <a:srgbClr val="FFFFFF"/>
        </a:accent3>
        <a:accent4>
          <a:srgbClr val="000000"/>
        </a:accent4>
        <a:accent5>
          <a:srgbClr val="C1D4AE"/>
        </a:accent5>
        <a:accent6>
          <a:srgbClr val="3FA6BA"/>
        </a:accent6>
        <a:hlink>
          <a:srgbClr val="E68950"/>
        </a:hlink>
        <a:folHlink>
          <a:srgbClr val="D1B91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20095</TotalTime>
  <Words>302</Words>
  <Application>Microsoft Office PowerPoint</Application>
  <PresentationFormat>如螢幕大小 (4:3)</PresentationFormat>
  <Paragraphs>22</Paragraphs>
  <Slides>3</Slides>
  <Notes>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vt:i4>
      </vt:variant>
    </vt:vector>
  </HeadingPairs>
  <TitlesOfParts>
    <vt:vector size="11" baseType="lpstr">
      <vt:lpstr>Microsoft YaHei</vt:lpstr>
      <vt:lpstr>微軟正黑體</vt:lpstr>
      <vt:lpstr>新細明體</vt:lpstr>
      <vt:lpstr>Arial</vt:lpstr>
      <vt:lpstr>Arial Black</vt:lpstr>
      <vt:lpstr>Calibri</vt:lpstr>
      <vt:lpstr>Trebuchet MS</vt:lpstr>
      <vt:lpstr>1_30-Plus3_tem_0180</vt:lpstr>
      <vt:lpstr>醫療費用審查注意事項收載原則</vt:lpstr>
      <vt:lpstr>醫療費用審查注意事項不收載原則</vt:lpstr>
      <vt:lpstr>研修結果</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MASS系統簡報</dc:title>
  <dc:creator>虞淑婷</dc:creator>
  <cp:lastModifiedBy>陳永田</cp:lastModifiedBy>
  <cp:revision>1247</cp:revision>
  <cp:lastPrinted>2022-12-09T06:32:44Z</cp:lastPrinted>
  <dcterms:created xsi:type="dcterms:W3CDTF">2019-07-12T06:10:40Z</dcterms:created>
  <dcterms:modified xsi:type="dcterms:W3CDTF">2023-02-18T10:00:15Z</dcterms:modified>
</cp:coreProperties>
</file>